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3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8" r:id="rId2"/>
    <p:sldMasterId id="2147483687" r:id="rId3"/>
    <p:sldMasterId id="2147483716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3"/>
    </p:embeddedFont>
    <p:embeddedFont>
      <p:font typeface="Electrolize" panose="020B0604020202020204" charset="0"/>
      <p:regular r:id="rId24"/>
    </p:embeddedFont>
    <p:embeddedFont>
      <p:font typeface="Teko" panose="020B0604020202020204" charset="0"/>
      <p:regular r:id="rId25"/>
      <p:bold r:id="rId26"/>
    </p:embeddedFont>
    <p:embeddedFont>
      <p:font typeface="Teko Medium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7">
          <p15:clr>
            <a:srgbClr val="747775"/>
          </p15:clr>
        </p15:guide>
        <p15:guide id="2" orient="horz" pos="646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gis1tEPQlIVyF29Uk5Fchb7wNP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08D5EF-40A2-4042-B484-F58915ED58AC}">
  <a:tblStyle styleId="{A408D5EF-40A2-4042-B484-F58915ED58A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3842" autoAdjust="0"/>
  </p:normalViewPr>
  <p:slideViewPr>
    <p:cSldViewPr snapToGrid="0">
      <p:cViewPr varScale="1">
        <p:scale>
          <a:sx n="86" d="100"/>
          <a:sy n="86" d="100"/>
        </p:scale>
        <p:origin x="956" y="60"/>
      </p:cViewPr>
      <p:guideLst>
        <p:guide pos="537"/>
        <p:guide orient="horz" pos="646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gif>
</file>

<file path=ppt/media/image29.gif>
</file>

<file path=ppt/media/image3.png>
</file>

<file path=ppt/media/image30.gif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4" name="Google Shape;11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1" name="Google Shape;196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g2619bdf6bdf_1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7" name="Google Shape;1997;g2619bdf6bdf_1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g2619bdf6bdf_1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5" name="Google Shape;2035;g2619bdf6bdf_1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1" name="Google Shape;205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g261f85e7c16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6" name="Google Shape;2066;g261f85e7c16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g261f85e7c16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2" name="Google Shape;2072;g261f85e7c16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g261f85e7c16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8" name="Google Shape;2078;g261f85e7c16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9" name="Google Shape;208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4" name="Google Shape;120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2619bdf6bd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5" name="Google Shape;1235;g2619bdf6bdf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61f85e7c1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7" name="Google Shape;1267;g261f85e7c1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261cafe4c02_1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261cafe4c02_1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261cafe4c02_1_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261cafe4c02_1_1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261cafe4c02_1_2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261cafe4c02_1_2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619bdf6bdf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1" name="Google Shape;1431;g2619bdf6bdf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2619bdf6bdf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7" name="Google Shape;1927;g2619bdf6bdf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4"/>
          <p:cNvSpPr txBox="1">
            <a:spLocks noGrp="1"/>
          </p:cNvSpPr>
          <p:nvPr>
            <p:ph type="ctrTitle"/>
          </p:nvPr>
        </p:nvSpPr>
        <p:spPr>
          <a:xfrm>
            <a:off x="4857750" y="1640100"/>
            <a:ext cx="3570900" cy="16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4"/>
          <p:cNvSpPr txBox="1">
            <a:spLocks noGrp="1"/>
          </p:cNvSpPr>
          <p:nvPr>
            <p:ph type="subTitle" idx="1"/>
          </p:nvPr>
        </p:nvSpPr>
        <p:spPr>
          <a:xfrm>
            <a:off x="4857750" y="3246825"/>
            <a:ext cx="3570900" cy="4095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1cafe4c02_1_479"/>
          <p:cNvSpPr txBox="1">
            <a:spLocks noGrp="1"/>
          </p:cNvSpPr>
          <p:nvPr>
            <p:ph type="ctrTitle"/>
          </p:nvPr>
        </p:nvSpPr>
        <p:spPr>
          <a:xfrm>
            <a:off x="4857750" y="1640100"/>
            <a:ext cx="3570900" cy="16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g261cafe4c02_1_479"/>
          <p:cNvSpPr txBox="1">
            <a:spLocks noGrp="1"/>
          </p:cNvSpPr>
          <p:nvPr>
            <p:ph type="subTitle" idx="1"/>
          </p:nvPr>
        </p:nvSpPr>
        <p:spPr>
          <a:xfrm>
            <a:off x="4857750" y="3246825"/>
            <a:ext cx="3570900" cy="4095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1cafe4c02_1_482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  <a:solidFill>
            <a:srgbClr val="FF9933">
              <a:alpha val="3848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8" name="Google Shape;128;g261cafe4c02_1_482"/>
          <p:cNvSpPr txBox="1">
            <a:spLocks noGrp="1"/>
          </p:cNvSpPr>
          <p:nvPr>
            <p:ph type="title" idx="2" hasCustomPrompt="1"/>
          </p:nvPr>
        </p:nvSpPr>
        <p:spPr>
          <a:xfrm>
            <a:off x="6272275" y="1152475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" name="Google Shape;129;g261cafe4c02_1_482"/>
          <p:cNvSpPr txBox="1">
            <a:spLocks noGrp="1"/>
          </p:cNvSpPr>
          <p:nvPr>
            <p:ph type="subTitle" idx="1"/>
          </p:nvPr>
        </p:nvSpPr>
        <p:spPr>
          <a:xfrm>
            <a:off x="5046625" y="3512125"/>
            <a:ext cx="3382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0" name="Google Shape;130;g261cafe4c02_1_482"/>
          <p:cNvGrpSpPr/>
          <p:nvPr/>
        </p:nvGrpSpPr>
        <p:grpSpPr>
          <a:xfrm>
            <a:off x="6365129" y="4154157"/>
            <a:ext cx="5053091" cy="435777"/>
            <a:chOff x="5896679" y="4472082"/>
            <a:chExt cx="5053091" cy="435777"/>
          </a:xfrm>
        </p:grpSpPr>
        <p:grpSp>
          <p:nvGrpSpPr>
            <p:cNvPr id="131" name="Google Shape;131;g261cafe4c02_1_482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32" name="Google Shape;132;g261cafe4c02_1_482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g261cafe4c02_1_482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" name="Google Shape;134;g261cafe4c02_1_482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35" name="Google Shape;135;g261cafe4c02_1_48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g261cafe4c02_1_48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g261cafe4c02_1_482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38" name="Google Shape;138;g261cafe4c02_1_48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g261cafe4c02_1_48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61cafe4c02_1_49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261cafe4c02_1_496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7704000" cy="14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61cafe4c02_1_499"/>
          <p:cNvSpPr txBox="1">
            <a:spLocks noGrp="1"/>
          </p:cNvSpPr>
          <p:nvPr>
            <p:ph type="subTitle" idx="1"/>
          </p:nvPr>
        </p:nvSpPr>
        <p:spPr>
          <a:xfrm>
            <a:off x="8718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g261cafe4c02_1_499"/>
          <p:cNvSpPr txBox="1">
            <a:spLocks noGrp="1"/>
          </p:cNvSpPr>
          <p:nvPr>
            <p:ph type="subTitle" idx="2"/>
          </p:nvPr>
        </p:nvSpPr>
        <p:spPr>
          <a:xfrm>
            <a:off x="54792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g261cafe4c02_1_499"/>
          <p:cNvSpPr txBox="1">
            <a:spLocks noGrp="1"/>
          </p:cNvSpPr>
          <p:nvPr>
            <p:ph type="subTitle" idx="3"/>
          </p:nvPr>
        </p:nvSpPr>
        <p:spPr>
          <a:xfrm>
            <a:off x="8718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g261cafe4c02_1_499"/>
          <p:cNvSpPr txBox="1">
            <a:spLocks noGrp="1"/>
          </p:cNvSpPr>
          <p:nvPr>
            <p:ph type="subTitle" idx="4"/>
          </p:nvPr>
        </p:nvSpPr>
        <p:spPr>
          <a:xfrm>
            <a:off x="54792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261cafe4c02_1_49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61cafe4c02_1_50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1" name="Google Shape;151;g261cafe4c02_1_505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152" name="Google Shape;152;g261cafe4c02_1_505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53" name="Google Shape;153;g261cafe4c02_1_505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g261cafe4c02_1_505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g261cafe4c02_1_505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56" name="Google Shape;156;g261cafe4c02_1_505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g261cafe4c02_1_505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" name="Google Shape;158;g261cafe4c02_1_505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59" name="Google Shape;159;g261cafe4c02_1_505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g261cafe4c02_1_505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1cafe4c02_1_517"/>
          <p:cNvSpPr txBox="1">
            <a:spLocks noGrp="1"/>
          </p:cNvSpPr>
          <p:nvPr>
            <p:ph type="title"/>
          </p:nvPr>
        </p:nvSpPr>
        <p:spPr>
          <a:xfrm>
            <a:off x="4709314" y="1105613"/>
            <a:ext cx="371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g261cafe4c02_1_517"/>
          <p:cNvSpPr txBox="1">
            <a:spLocks noGrp="1"/>
          </p:cNvSpPr>
          <p:nvPr>
            <p:ph type="body" idx="1"/>
          </p:nvPr>
        </p:nvSpPr>
        <p:spPr>
          <a:xfrm>
            <a:off x="4705225" y="1784588"/>
            <a:ext cx="3719700" cy="22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1cafe4c02_1_520"/>
          <p:cNvSpPr txBox="1">
            <a:spLocks noGrp="1"/>
          </p:cNvSpPr>
          <p:nvPr>
            <p:ph type="title"/>
          </p:nvPr>
        </p:nvSpPr>
        <p:spPr>
          <a:xfrm>
            <a:off x="715100" y="1300950"/>
            <a:ext cx="4087500" cy="25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66" name="Google Shape;166;g261cafe4c02_1_520"/>
          <p:cNvGrpSpPr/>
          <p:nvPr/>
        </p:nvGrpSpPr>
        <p:grpSpPr>
          <a:xfrm flipH="1">
            <a:off x="-1786096" y="4532877"/>
            <a:ext cx="5253816" cy="1622108"/>
            <a:chOff x="5092229" y="-180802"/>
            <a:chExt cx="5253816" cy="1622108"/>
          </a:xfrm>
        </p:grpSpPr>
        <p:sp>
          <p:nvSpPr>
            <p:cNvPr id="167" name="Google Shape;167;g261cafe4c02_1_52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g261cafe4c02_1_52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g261cafe4c02_1_52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g261cafe4c02_1_52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g261cafe4c02_1_52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g261cafe4c02_1_52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g261cafe4c02_1_52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g261cafe4c02_1_52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g261cafe4c02_1_52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g261cafe4c02_1_52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61cafe4c02_1_533"/>
          <p:cNvSpPr txBox="1">
            <a:spLocks noGrp="1"/>
          </p:cNvSpPr>
          <p:nvPr>
            <p:ph type="title"/>
          </p:nvPr>
        </p:nvSpPr>
        <p:spPr>
          <a:xfrm>
            <a:off x="715100" y="2349499"/>
            <a:ext cx="3720900" cy="65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hlink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9" name="Google Shape;179;g261cafe4c02_1_533"/>
          <p:cNvSpPr txBox="1">
            <a:spLocks noGrp="1"/>
          </p:cNvSpPr>
          <p:nvPr>
            <p:ph type="subTitle" idx="1"/>
          </p:nvPr>
        </p:nvSpPr>
        <p:spPr>
          <a:xfrm>
            <a:off x="715100" y="2905000"/>
            <a:ext cx="37209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0" name="Google Shape;180;g261cafe4c02_1_533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181" name="Google Shape;181;g261cafe4c02_1_533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82" name="Google Shape;182;g261cafe4c02_1_53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g261cafe4c02_1_53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g261cafe4c02_1_533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85" name="Google Shape;185;g261cafe4c02_1_533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g261cafe4c02_1_533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g261cafe4c02_1_533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88" name="Google Shape;188;g261cafe4c02_1_533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g261cafe4c02_1_533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1cafe4c02_1_546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92" name="Google Shape;192;g261cafe4c02_1_546"/>
          <p:cNvGrpSpPr/>
          <p:nvPr/>
        </p:nvGrpSpPr>
        <p:grpSpPr>
          <a:xfrm rot="10800000" flipH="1">
            <a:off x="6306928" y="3527787"/>
            <a:ext cx="4563990" cy="1409125"/>
            <a:chOff x="5092229" y="-180802"/>
            <a:chExt cx="5253816" cy="1622108"/>
          </a:xfrm>
        </p:grpSpPr>
        <p:sp>
          <p:nvSpPr>
            <p:cNvPr id="193" name="Google Shape;193;g261cafe4c02_1_546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g261cafe4c02_1_546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g261cafe4c02_1_546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g261cafe4c02_1_546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g261cafe4c02_1_546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g261cafe4c02_1_546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g261cafe4c02_1_546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g261cafe4c02_1_546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g261cafe4c02_1_546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g261cafe4c02_1_546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g261cafe4c02_1_546"/>
          <p:cNvGrpSpPr/>
          <p:nvPr/>
        </p:nvGrpSpPr>
        <p:grpSpPr>
          <a:xfrm flipH="1">
            <a:off x="-1704672" y="188987"/>
            <a:ext cx="4563990" cy="1409125"/>
            <a:chOff x="5092229" y="-180802"/>
            <a:chExt cx="5253816" cy="1622108"/>
          </a:xfrm>
        </p:grpSpPr>
        <p:sp>
          <p:nvSpPr>
            <p:cNvPr id="204" name="Google Shape;204;g261cafe4c02_1_546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g261cafe4c02_1_546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g261cafe4c02_1_546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g261cafe4c02_1_546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g261cafe4c02_1_546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g261cafe4c02_1_546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g261cafe4c02_1_546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g261cafe4c02_1_546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g261cafe4c02_1_546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g261cafe4c02_1_546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1cafe4c02_1_570"/>
          <p:cNvSpPr txBox="1">
            <a:spLocks noGrp="1"/>
          </p:cNvSpPr>
          <p:nvPr>
            <p:ph type="title" hasCustomPrompt="1"/>
          </p:nvPr>
        </p:nvSpPr>
        <p:spPr>
          <a:xfrm>
            <a:off x="5450450" y="1558475"/>
            <a:ext cx="29784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6" name="Google Shape;216;g261cafe4c02_1_570"/>
          <p:cNvSpPr txBox="1">
            <a:spLocks noGrp="1"/>
          </p:cNvSpPr>
          <p:nvPr>
            <p:ph type="subTitle" idx="1"/>
          </p:nvPr>
        </p:nvSpPr>
        <p:spPr>
          <a:xfrm>
            <a:off x="5450493" y="3069625"/>
            <a:ext cx="2978400" cy="764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17" name="Google Shape;217;g261cafe4c02_1_570"/>
          <p:cNvGrpSpPr/>
          <p:nvPr/>
        </p:nvGrpSpPr>
        <p:grpSpPr>
          <a:xfrm>
            <a:off x="5044704" y="4608502"/>
            <a:ext cx="5253816" cy="1622108"/>
            <a:chOff x="5092229" y="-180802"/>
            <a:chExt cx="5253816" cy="1622108"/>
          </a:xfrm>
        </p:grpSpPr>
        <p:sp>
          <p:nvSpPr>
            <p:cNvPr id="218" name="Google Shape;218;g261cafe4c02_1_57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g261cafe4c02_1_57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g261cafe4c02_1_57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g261cafe4c02_1_57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g261cafe4c02_1_57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g261cafe4c02_1_57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g261cafe4c02_1_57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g261cafe4c02_1_57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g261cafe4c02_1_57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g261cafe4c02_1_57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g261cafe4c02_1_570"/>
          <p:cNvGrpSpPr/>
          <p:nvPr/>
        </p:nvGrpSpPr>
        <p:grpSpPr>
          <a:xfrm>
            <a:off x="5044704" y="-1046873"/>
            <a:ext cx="5253816" cy="1622108"/>
            <a:chOff x="5092229" y="-180802"/>
            <a:chExt cx="5253816" cy="1622108"/>
          </a:xfrm>
        </p:grpSpPr>
        <p:sp>
          <p:nvSpPr>
            <p:cNvPr id="229" name="Google Shape;229;g261cafe4c02_1_57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g261cafe4c02_1_57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g261cafe4c02_1_57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g261cafe4c02_1_57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g261cafe4c02_1_57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g261cafe4c02_1_57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g261cafe4c02_1_57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g261cafe4c02_1_57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g261cafe4c02_1_57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g261cafe4c02_1_57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5"/>
          <p:cNvSpPr txBox="1">
            <a:spLocks noGrp="1"/>
          </p:cNvSpPr>
          <p:nvPr>
            <p:ph type="title" hasCustomPrompt="1"/>
          </p:nvPr>
        </p:nvSpPr>
        <p:spPr>
          <a:xfrm>
            <a:off x="5450450" y="1558475"/>
            <a:ext cx="29784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" name="Google Shape;13;p25"/>
          <p:cNvSpPr txBox="1">
            <a:spLocks noGrp="1"/>
          </p:cNvSpPr>
          <p:nvPr>
            <p:ph type="subTitle" idx="1"/>
          </p:nvPr>
        </p:nvSpPr>
        <p:spPr>
          <a:xfrm>
            <a:off x="5450493" y="3069625"/>
            <a:ext cx="2978400" cy="7641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4" name="Google Shape;14;p25"/>
          <p:cNvGrpSpPr/>
          <p:nvPr/>
        </p:nvGrpSpPr>
        <p:grpSpPr>
          <a:xfrm>
            <a:off x="5044705" y="4608502"/>
            <a:ext cx="5253816" cy="1622109"/>
            <a:chOff x="5092230" y="-180802"/>
            <a:chExt cx="5253816" cy="1622109"/>
          </a:xfrm>
        </p:grpSpPr>
        <p:sp>
          <p:nvSpPr>
            <p:cNvPr id="15" name="Google Shape;15;p25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5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5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5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5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5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5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5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5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5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25"/>
          <p:cNvGrpSpPr/>
          <p:nvPr/>
        </p:nvGrpSpPr>
        <p:grpSpPr>
          <a:xfrm>
            <a:off x="5044705" y="-1046873"/>
            <a:ext cx="5253816" cy="1622109"/>
            <a:chOff x="5092230" y="-180802"/>
            <a:chExt cx="5253816" cy="1622109"/>
          </a:xfrm>
        </p:grpSpPr>
        <p:sp>
          <p:nvSpPr>
            <p:cNvPr id="26" name="Google Shape;26;p25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5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5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5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5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5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5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5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5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5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1cafe4c02_1_596"/>
          <p:cNvSpPr txBox="1">
            <a:spLocks noGrp="1"/>
          </p:cNvSpPr>
          <p:nvPr>
            <p:ph type="title" hasCustomPrompt="1"/>
          </p:nvPr>
        </p:nvSpPr>
        <p:spPr>
          <a:xfrm>
            <a:off x="709929" y="164339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2" name="Google Shape;242;g261cafe4c02_1_596"/>
          <p:cNvSpPr txBox="1">
            <a:spLocks noGrp="1"/>
          </p:cNvSpPr>
          <p:nvPr>
            <p:ph type="subTitle" idx="1"/>
          </p:nvPr>
        </p:nvSpPr>
        <p:spPr>
          <a:xfrm>
            <a:off x="1304529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g261cafe4c02_1_596"/>
          <p:cNvSpPr txBox="1">
            <a:spLocks noGrp="1"/>
          </p:cNvSpPr>
          <p:nvPr>
            <p:ph type="title" idx="2" hasCustomPrompt="1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4" name="Google Shape;244;g261cafe4c02_1_596"/>
          <p:cNvSpPr txBox="1">
            <a:spLocks noGrp="1"/>
          </p:cNvSpPr>
          <p:nvPr>
            <p:ph type="subTitle" idx="3"/>
          </p:nvPr>
        </p:nvSpPr>
        <p:spPr>
          <a:xfrm>
            <a:off x="5166040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g261cafe4c02_1_596"/>
          <p:cNvSpPr txBox="1">
            <a:spLocks noGrp="1"/>
          </p:cNvSpPr>
          <p:nvPr>
            <p:ph type="title" idx="4" hasCustomPrompt="1"/>
          </p:nvPr>
        </p:nvSpPr>
        <p:spPr>
          <a:xfrm>
            <a:off x="709929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6" name="Google Shape;246;g261cafe4c02_1_596"/>
          <p:cNvSpPr txBox="1">
            <a:spLocks noGrp="1"/>
          </p:cNvSpPr>
          <p:nvPr>
            <p:ph type="subTitle" idx="5"/>
          </p:nvPr>
        </p:nvSpPr>
        <p:spPr>
          <a:xfrm>
            <a:off x="1304529" y="3543232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g261cafe4c02_1_596"/>
          <p:cNvSpPr txBox="1">
            <a:spLocks noGrp="1"/>
          </p:cNvSpPr>
          <p:nvPr>
            <p:ph type="title" idx="6" hasCustomPrompt="1"/>
          </p:nvPr>
        </p:nvSpPr>
        <p:spPr>
          <a:xfrm>
            <a:off x="4571440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8" name="Google Shape;248;g261cafe4c02_1_596"/>
          <p:cNvSpPr txBox="1">
            <a:spLocks noGrp="1"/>
          </p:cNvSpPr>
          <p:nvPr>
            <p:ph type="subTitle" idx="7"/>
          </p:nvPr>
        </p:nvSpPr>
        <p:spPr>
          <a:xfrm>
            <a:off x="5166040" y="354322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g261cafe4c02_1_596"/>
          <p:cNvSpPr txBox="1">
            <a:spLocks noGrp="1"/>
          </p:cNvSpPr>
          <p:nvPr>
            <p:ph type="title" idx="8"/>
          </p:nvPr>
        </p:nvSpPr>
        <p:spPr>
          <a:xfrm>
            <a:off x="720000" y="5349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g261cafe4c02_1_596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g261cafe4c02_1_596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2" name="Google Shape;252;g261cafe4c02_1_596"/>
          <p:cNvSpPr txBox="1">
            <a:spLocks noGrp="1"/>
          </p:cNvSpPr>
          <p:nvPr>
            <p:ph type="subTitle" idx="14"/>
          </p:nvPr>
        </p:nvSpPr>
        <p:spPr>
          <a:xfrm>
            <a:off x="1304529" y="305633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g261cafe4c02_1_596"/>
          <p:cNvSpPr txBox="1">
            <a:spLocks noGrp="1"/>
          </p:cNvSpPr>
          <p:nvPr>
            <p:ph type="subTitle" idx="15"/>
          </p:nvPr>
        </p:nvSpPr>
        <p:spPr>
          <a:xfrm>
            <a:off x="5166040" y="305632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54" name="Google Shape;254;g261cafe4c02_1_596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255" name="Google Shape;255;g261cafe4c02_1_596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256" name="Google Shape;256;g261cafe4c02_1_596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g261cafe4c02_1_596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g261cafe4c02_1_596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259" name="Google Shape;259;g261cafe4c02_1_59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g261cafe4c02_1_59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" name="Google Shape;261;g261cafe4c02_1_596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262" name="Google Shape;262;g261cafe4c02_1_59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g261cafe4c02_1_59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" name="Google Shape;264;g261cafe4c02_1_596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265" name="Google Shape;265;g261cafe4c02_1_596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g261cafe4c02_1_596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g261cafe4c02_1_596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61cafe4c02_1_624"/>
          <p:cNvSpPr txBox="1">
            <a:spLocks noGrp="1"/>
          </p:cNvSpPr>
          <p:nvPr>
            <p:ph type="title"/>
          </p:nvPr>
        </p:nvSpPr>
        <p:spPr>
          <a:xfrm>
            <a:off x="2290025" y="3339900"/>
            <a:ext cx="4563900" cy="3609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0" name="Google Shape;270;g261cafe4c02_1_624"/>
          <p:cNvSpPr txBox="1">
            <a:spLocks noGrp="1"/>
          </p:cNvSpPr>
          <p:nvPr>
            <p:ph type="subTitle" idx="1"/>
          </p:nvPr>
        </p:nvSpPr>
        <p:spPr>
          <a:xfrm>
            <a:off x="745900" y="1055600"/>
            <a:ext cx="7652100" cy="21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1cafe4c02_1_627"/>
          <p:cNvSpPr txBox="1">
            <a:spLocks noGrp="1"/>
          </p:cNvSpPr>
          <p:nvPr>
            <p:ph type="subTitle" idx="1"/>
          </p:nvPr>
        </p:nvSpPr>
        <p:spPr>
          <a:xfrm>
            <a:off x="715100" y="2664950"/>
            <a:ext cx="3641700" cy="7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g261cafe4c02_1_627"/>
          <p:cNvSpPr txBox="1">
            <a:spLocks noGrp="1"/>
          </p:cNvSpPr>
          <p:nvPr>
            <p:ph type="title"/>
          </p:nvPr>
        </p:nvSpPr>
        <p:spPr>
          <a:xfrm>
            <a:off x="715100" y="1544375"/>
            <a:ext cx="36417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g261cafe4c02_1_627"/>
          <p:cNvSpPr>
            <a:spLocks noGrp="1"/>
          </p:cNvSpPr>
          <p:nvPr>
            <p:ph type="pic" idx="2"/>
          </p:nvPr>
        </p:nvSpPr>
        <p:spPr>
          <a:xfrm>
            <a:off x="4787225" y="750900"/>
            <a:ext cx="3641700" cy="3641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61cafe4c02_1_631"/>
          <p:cNvSpPr txBox="1">
            <a:spLocks noGrp="1"/>
          </p:cNvSpPr>
          <p:nvPr>
            <p:ph type="subTitle" idx="1"/>
          </p:nvPr>
        </p:nvSpPr>
        <p:spPr>
          <a:xfrm>
            <a:off x="2776800" y="3673413"/>
            <a:ext cx="35904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g261cafe4c02_1_631"/>
          <p:cNvSpPr txBox="1">
            <a:spLocks noGrp="1"/>
          </p:cNvSpPr>
          <p:nvPr>
            <p:ph type="title"/>
          </p:nvPr>
        </p:nvSpPr>
        <p:spPr>
          <a:xfrm>
            <a:off x="2776800" y="3214900"/>
            <a:ext cx="359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g261cafe4c02_1_631"/>
          <p:cNvSpPr>
            <a:spLocks noGrp="1"/>
          </p:cNvSpPr>
          <p:nvPr>
            <p:ph type="pic" idx="2"/>
          </p:nvPr>
        </p:nvSpPr>
        <p:spPr>
          <a:xfrm>
            <a:off x="2919380" y="882462"/>
            <a:ext cx="3305700" cy="1859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9" name="Google Shape;279;g261cafe4c02_1_631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280" name="Google Shape;280;g261cafe4c02_1_631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g261cafe4c02_1_631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g261cafe4c02_1_631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1cafe4c02_1_639"/>
          <p:cNvSpPr txBox="1">
            <a:spLocks noGrp="1"/>
          </p:cNvSpPr>
          <p:nvPr>
            <p:ph type="subTitle" idx="1"/>
          </p:nvPr>
        </p:nvSpPr>
        <p:spPr>
          <a:xfrm>
            <a:off x="1597350" y="3671275"/>
            <a:ext cx="2294400" cy="4302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5" name="Google Shape;285;g261cafe4c02_1_639"/>
          <p:cNvSpPr txBox="1">
            <a:spLocks noGrp="1"/>
          </p:cNvSpPr>
          <p:nvPr>
            <p:ph type="subTitle" idx="2"/>
          </p:nvPr>
        </p:nvSpPr>
        <p:spPr>
          <a:xfrm>
            <a:off x="5252250" y="3671275"/>
            <a:ext cx="2294400" cy="4302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6" name="Google Shape;286;g261cafe4c02_1_639"/>
          <p:cNvSpPr txBox="1">
            <a:spLocks noGrp="1"/>
          </p:cNvSpPr>
          <p:nvPr>
            <p:ph type="subTitle" idx="3"/>
          </p:nvPr>
        </p:nvSpPr>
        <p:spPr>
          <a:xfrm>
            <a:off x="15973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g261cafe4c02_1_639"/>
          <p:cNvSpPr txBox="1">
            <a:spLocks noGrp="1"/>
          </p:cNvSpPr>
          <p:nvPr>
            <p:ph type="subTitle" idx="4"/>
          </p:nvPr>
        </p:nvSpPr>
        <p:spPr>
          <a:xfrm>
            <a:off x="52522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g261cafe4c02_1_63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9" name="Google Shape;289;g261cafe4c02_1_639"/>
          <p:cNvGrpSpPr/>
          <p:nvPr/>
        </p:nvGrpSpPr>
        <p:grpSpPr>
          <a:xfrm rot="10800000">
            <a:off x="-2140408" y="4503352"/>
            <a:ext cx="5253816" cy="1622108"/>
            <a:chOff x="5092229" y="-180802"/>
            <a:chExt cx="5253816" cy="1622108"/>
          </a:xfrm>
        </p:grpSpPr>
        <p:sp>
          <p:nvSpPr>
            <p:cNvPr id="290" name="Google Shape;290;g261cafe4c02_1_639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g261cafe4c02_1_639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g261cafe4c02_1_639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g261cafe4c02_1_639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g261cafe4c02_1_639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g261cafe4c02_1_639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g261cafe4c02_1_639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g261cafe4c02_1_639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g261cafe4c02_1_639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g261cafe4c02_1_639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g261cafe4c02_1_639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301" name="Google Shape;301;g261cafe4c02_1_639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g261cafe4c02_1_639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g261cafe4c02_1_639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61cafe4c02_1_66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g261cafe4c02_1_660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g261cafe4c02_1_660"/>
          <p:cNvSpPr txBox="1">
            <a:spLocks noGrp="1"/>
          </p:cNvSpPr>
          <p:nvPr>
            <p:ph type="body" idx="2"/>
          </p:nvPr>
        </p:nvSpPr>
        <p:spPr>
          <a:xfrm>
            <a:off x="4572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1cafe4c02_1_664"/>
          <p:cNvSpPr txBox="1">
            <a:spLocks noGrp="1"/>
          </p:cNvSpPr>
          <p:nvPr>
            <p:ph type="subTitle" idx="1"/>
          </p:nvPr>
        </p:nvSpPr>
        <p:spPr>
          <a:xfrm>
            <a:off x="7200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0" name="Google Shape;310;g261cafe4c02_1_664"/>
          <p:cNvSpPr txBox="1">
            <a:spLocks noGrp="1"/>
          </p:cNvSpPr>
          <p:nvPr>
            <p:ph type="subTitle" idx="2"/>
          </p:nvPr>
        </p:nvSpPr>
        <p:spPr>
          <a:xfrm>
            <a:off x="7200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g261cafe4c02_1_664"/>
          <p:cNvSpPr txBox="1">
            <a:spLocks noGrp="1"/>
          </p:cNvSpPr>
          <p:nvPr>
            <p:ph type="subTitle" idx="3"/>
          </p:nvPr>
        </p:nvSpPr>
        <p:spPr>
          <a:xfrm>
            <a:off x="34038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g261cafe4c02_1_664"/>
          <p:cNvSpPr txBox="1">
            <a:spLocks noGrp="1"/>
          </p:cNvSpPr>
          <p:nvPr>
            <p:ph type="subTitle" idx="4"/>
          </p:nvPr>
        </p:nvSpPr>
        <p:spPr>
          <a:xfrm>
            <a:off x="60876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g261cafe4c02_1_66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g261cafe4c02_1_664"/>
          <p:cNvSpPr txBox="1">
            <a:spLocks noGrp="1"/>
          </p:cNvSpPr>
          <p:nvPr>
            <p:ph type="subTitle" idx="5"/>
          </p:nvPr>
        </p:nvSpPr>
        <p:spPr>
          <a:xfrm>
            <a:off x="3403800" y="2573563"/>
            <a:ext cx="2336400" cy="4302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5" name="Google Shape;315;g261cafe4c02_1_664"/>
          <p:cNvSpPr txBox="1">
            <a:spLocks noGrp="1"/>
          </p:cNvSpPr>
          <p:nvPr>
            <p:ph type="subTitle" idx="6"/>
          </p:nvPr>
        </p:nvSpPr>
        <p:spPr>
          <a:xfrm>
            <a:off x="60876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16" name="Google Shape;316;g261cafe4c02_1_664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317" name="Google Shape;317;g261cafe4c02_1_664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g261cafe4c02_1_664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g261cafe4c02_1_664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g261cafe4c02_1_664"/>
          <p:cNvGrpSpPr/>
          <p:nvPr/>
        </p:nvGrpSpPr>
        <p:grpSpPr>
          <a:xfrm rot="-893893">
            <a:off x="286044" y="213662"/>
            <a:ext cx="480245" cy="457683"/>
            <a:chOff x="3137370" y="-570001"/>
            <a:chExt cx="454778" cy="457459"/>
          </a:xfrm>
        </p:grpSpPr>
        <p:sp>
          <p:nvSpPr>
            <p:cNvPr id="321" name="Google Shape;321;g261cafe4c02_1_66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g261cafe4c02_1_66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g261cafe4c02_1_66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g261cafe4c02_1_66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g261cafe4c02_1_66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g261cafe4c02_1_66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g261cafe4c02_1_66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g261cafe4c02_1_66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g261cafe4c02_1_66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1cafe4c02_1_68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g261cafe4c02_1_686"/>
          <p:cNvSpPr txBox="1">
            <a:spLocks noGrp="1"/>
          </p:cNvSpPr>
          <p:nvPr>
            <p:ph type="subTitle" idx="1"/>
          </p:nvPr>
        </p:nvSpPr>
        <p:spPr>
          <a:xfrm>
            <a:off x="1563624" y="2139696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g261cafe4c02_1_686"/>
          <p:cNvSpPr txBox="1">
            <a:spLocks noGrp="1"/>
          </p:cNvSpPr>
          <p:nvPr>
            <p:ph type="subTitle" idx="2"/>
          </p:nvPr>
        </p:nvSpPr>
        <p:spPr>
          <a:xfrm>
            <a:off x="5294376" y="2139696"/>
            <a:ext cx="2148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g261cafe4c02_1_686"/>
          <p:cNvSpPr txBox="1">
            <a:spLocks noGrp="1"/>
          </p:cNvSpPr>
          <p:nvPr>
            <p:ph type="subTitle" idx="3"/>
          </p:nvPr>
        </p:nvSpPr>
        <p:spPr>
          <a:xfrm>
            <a:off x="1563624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g261cafe4c02_1_686"/>
          <p:cNvSpPr txBox="1">
            <a:spLocks noGrp="1"/>
          </p:cNvSpPr>
          <p:nvPr>
            <p:ph type="subTitle" idx="4"/>
          </p:nvPr>
        </p:nvSpPr>
        <p:spPr>
          <a:xfrm>
            <a:off x="5294376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g261cafe4c02_1_686"/>
          <p:cNvSpPr txBox="1">
            <a:spLocks noGrp="1"/>
          </p:cNvSpPr>
          <p:nvPr>
            <p:ph type="subTitle" idx="5"/>
          </p:nvPr>
        </p:nvSpPr>
        <p:spPr>
          <a:xfrm>
            <a:off x="1563624" y="1755648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7" name="Google Shape;337;g261cafe4c02_1_686"/>
          <p:cNvSpPr txBox="1">
            <a:spLocks noGrp="1"/>
          </p:cNvSpPr>
          <p:nvPr>
            <p:ph type="subTitle" idx="6"/>
          </p:nvPr>
        </p:nvSpPr>
        <p:spPr>
          <a:xfrm>
            <a:off x="5294376" y="1755648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" name="Google Shape;338;g261cafe4c02_1_686"/>
          <p:cNvSpPr txBox="1">
            <a:spLocks noGrp="1"/>
          </p:cNvSpPr>
          <p:nvPr>
            <p:ph type="subTitle" idx="7"/>
          </p:nvPr>
        </p:nvSpPr>
        <p:spPr>
          <a:xfrm>
            <a:off x="1563624" y="3145536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9" name="Google Shape;339;g261cafe4c02_1_686"/>
          <p:cNvSpPr txBox="1">
            <a:spLocks noGrp="1"/>
          </p:cNvSpPr>
          <p:nvPr>
            <p:ph type="subTitle" idx="8"/>
          </p:nvPr>
        </p:nvSpPr>
        <p:spPr>
          <a:xfrm>
            <a:off x="5294376" y="3145536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61cafe4c02_1_69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g261cafe4c02_1_696"/>
          <p:cNvSpPr txBox="1">
            <a:spLocks noGrp="1"/>
          </p:cNvSpPr>
          <p:nvPr>
            <p:ph type="subTitle" idx="1"/>
          </p:nvPr>
        </p:nvSpPr>
        <p:spPr>
          <a:xfrm>
            <a:off x="902888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g261cafe4c02_1_696"/>
          <p:cNvSpPr txBox="1">
            <a:spLocks noGrp="1"/>
          </p:cNvSpPr>
          <p:nvPr>
            <p:ph type="subTitle" idx="2"/>
          </p:nvPr>
        </p:nvSpPr>
        <p:spPr>
          <a:xfrm>
            <a:off x="3591600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g261cafe4c02_1_696"/>
          <p:cNvSpPr txBox="1">
            <a:spLocks noGrp="1"/>
          </p:cNvSpPr>
          <p:nvPr>
            <p:ph type="subTitle" idx="3"/>
          </p:nvPr>
        </p:nvSpPr>
        <p:spPr>
          <a:xfrm>
            <a:off x="6280313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g261cafe4c02_1_696"/>
          <p:cNvSpPr txBox="1">
            <a:spLocks noGrp="1"/>
          </p:cNvSpPr>
          <p:nvPr>
            <p:ph type="subTitle" idx="4"/>
          </p:nvPr>
        </p:nvSpPr>
        <p:spPr>
          <a:xfrm>
            <a:off x="902888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g261cafe4c02_1_696"/>
          <p:cNvSpPr txBox="1">
            <a:spLocks noGrp="1"/>
          </p:cNvSpPr>
          <p:nvPr>
            <p:ph type="subTitle" idx="5"/>
          </p:nvPr>
        </p:nvSpPr>
        <p:spPr>
          <a:xfrm>
            <a:off x="3591600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g261cafe4c02_1_696"/>
          <p:cNvSpPr txBox="1">
            <a:spLocks noGrp="1"/>
          </p:cNvSpPr>
          <p:nvPr>
            <p:ph type="subTitle" idx="6"/>
          </p:nvPr>
        </p:nvSpPr>
        <p:spPr>
          <a:xfrm>
            <a:off x="6280313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g261cafe4c02_1_696"/>
          <p:cNvSpPr txBox="1">
            <a:spLocks noGrp="1"/>
          </p:cNvSpPr>
          <p:nvPr>
            <p:ph type="subTitle" idx="7"/>
          </p:nvPr>
        </p:nvSpPr>
        <p:spPr>
          <a:xfrm>
            <a:off x="902888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9" name="Google Shape;349;g261cafe4c02_1_696"/>
          <p:cNvSpPr txBox="1">
            <a:spLocks noGrp="1"/>
          </p:cNvSpPr>
          <p:nvPr>
            <p:ph type="subTitle" idx="8"/>
          </p:nvPr>
        </p:nvSpPr>
        <p:spPr>
          <a:xfrm>
            <a:off x="3591600" y="1921063"/>
            <a:ext cx="1960800" cy="3756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0" name="Google Shape;350;g261cafe4c02_1_696"/>
          <p:cNvSpPr txBox="1">
            <a:spLocks noGrp="1"/>
          </p:cNvSpPr>
          <p:nvPr>
            <p:ph type="subTitle" idx="9"/>
          </p:nvPr>
        </p:nvSpPr>
        <p:spPr>
          <a:xfrm>
            <a:off x="6280313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1" name="Google Shape;351;g261cafe4c02_1_696"/>
          <p:cNvSpPr txBox="1">
            <a:spLocks noGrp="1"/>
          </p:cNvSpPr>
          <p:nvPr>
            <p:ph type="subTitle" idx="13"/>
          </p:nvPr>
        </p:nvSpPr>
        <p:spPr>
          <a:xfrm>
            <a:off x="902888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2" name="Google Shape;352;g261cafe4c02_1_696"/>
          <p:cNvSpPr txBox="1">
            <a:spLocks noGrp="1"/>
          </p:cNvSpPr>
          <p:nvPr>
            <p:ph type="subTitle" idx="14"/>
          </p:nvPr>
        </p:nvSpPr>
        <p:spPr>
          <a:xfrm>
            <a:off x="3591600" y="3495650"/>
            <a:ext cx="1960800" cy="3741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3" name="Google Shape;353;g261cafe4c02_1_696"/>
          <p:cNvSpPr txBox="1">
            <a:spLocks noGrp="1"/>
          </p:cNvSpPr>
          <p:nvPr>
            <p:ph type="subTitle" idx="15"/>
          </p:nvPr>
        </p:nvSpPr>
        <p:spPr>
          <a:xfrm>
            <a:off x="6280313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54" name="Google Shape;354;g261cafe4c02_1_696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355" name="Google Shape;355;g261cafe4c02_1_696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g261cafe4c02_1_696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g261cafe4c02_1_696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g261cafe4c02_1_696"/>
          <p:cNvSpPr/>
          <p:nvPr/>
        </p:nvSpPr>
        <p:spPr>
          <a:xfrm>
            <a:off x="902906" y="17455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g261cafe4c02_1_696"/>
          <p:cNvGrpSpPr/>
          <p:nvPr/>
        </p:nvGrpSpPr>
        <p:grpSpPr>
          <a:xfrm>
            <a:off x="136083" y="174559"/>
            <a:ext cx="662152" cy="662152"/>
            <a:chOff x="3601710" y="-660170"/>
            <a:chExt cx="888556" cy="888556"/>
          </a:xfrm>
        </p:grpSpPr>
        <p:sp>
          <p:nvSpPr>
            <p:cNvPr id="360" name="Google Shape;360;g261cafe4c02_1_696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g261cafe4c02_1_696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g261cafe4c02_1_696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g261cafe4c02_1_696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g261cafe4c02_1_696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g261cafe4c02_1_696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g261cafe4c02_1_696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g261cafe4c02_1_696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g261cafe4c02_1_696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g261cafe4c02_1_696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4709314" y="1105613"/>
            <a:ext cx="371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4705225" y="1784588"/>
            <a:ext cx="3719700" cy="22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61cafe4c02_1_726"/>
          <p:cNvSpPr txBox="1">
            <a:spLocks noGrp="1"/>
          </p:cNvSpPr>
          <p:nvPr>
            <p:ph type="title" hasCustomPrompt="1"/>
          </p:nvPr>
        </p:nvSpPr>
        <p:spPr>
          <a:xfrm>
            <a:off x="715100" y="3022152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2" name="Google Shape;372;g261cafe4c02_1_726"/>
          <p:cNvSpPr txBox="1">
            <a:spLocks noGrp="1"/>
          </p:cNvSpPr>
          <p:nvPr>
            <p:ph type="subTitle" idx="1"/>
          </p:nvPr>
        </p:nvSpPr>
        <p:spPr>
          <a:xfrm>
            <a:off x="715100" y="3809753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g261cafe4c02_1_726"/>
          <p:cNvSpPr txBox="1">
            <a:spLocks noGrp="1"/>
          </p:cNvSpPr>
          <p:nvPr>
            <p:ph type="title" idx="2" hasCustomPrompt="1"/>
          </p:nvPr>
        </p:nvSpPr>
        <p:spPr>
          <a:xfrm>
            <a:off x="3529200" y="3022156"/>
            <a:ext cx="2085600" cy="710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4" name="Google Shape;374;g261cafe4c02_1_726"/>
          <p:cNvSpPr txBox="1">
            <a:spLocks noGrp="1"/>
          </p:cNvSpPr>
          <p:nvPr>
            <p:ph type="subTitle" idx="3"/>
          </p:nvPr>
        </p:nvSpPr>
        <p:spPr>
          <a:xfrm>
            <a:off x="3529200" y="380976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g261cafe4c02_1_726"/>
          <p:cNvSpPr txBox="1">
            <a:spLocks noGrp="1"/>
          </p:cNvSpPr>
          <p:nvPr>
            <p:ph type="title" idx="4" hasCustomPrompt="1"/>
          </p:nvPr>
        </p:nvSpPr>
        <p:spPr>
          <a:xfrm>
            <a:off x="6343300" y="3022149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6" name="Google Shape;376;g261cafe4c02_1_726"/>
          <p:cNvSpPr txBox="1">
            <a:spLocks noGrp="1"/>
          </p:cNvSpPr>
          <p:nvPr>
            <p:ph type="subTitle" idx="5"/>
          </p:nvPr>
        </p:nvSpPr>
        <p:spPr>
          <a:xfrm>
            <a:off x="6343300" y="380975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61cafe4c02_1_73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61cafe4c02_1_73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81" name="Google Shape;381;g261cafe4c02_1_735"/>
          <p:cNvGrpSpPr/>
          <p:nvPr/>
        </p:nvGrpSpPr>
        <p:grpSpPr>
          <a:xfrm>
            <a:off x="4424363" y="4581142"/>
            <a:ext cx="300770" cy="54726"/>
            <a:chOff x="4770650" y="685575"/>
            <a:chExt cx="158250" cy="28800"/>
          </a:xfrm>
        </p:grpSpPr>
        <p:sp>
          <p:nvSpPr>
            <p:cNvPr id="382" name="Google Shape;382;g261cafe4c02_1_73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g261cafe4c02_1_73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g261cafe4c02_1_73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61cafe4c02_1_74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87" name="Google Shape;387;g261cafe4c02_1_741"/>
          <p:cNvGrpSpPr/>
          <p:nvPr/>
        </p:nvGrpSpPr>
        <p:grpSpPr>
          <a:xfrm>
            <a:off x="1453623" y="4581142"/>
            <a:ext cx="300770" cy="54726"/>
            <a:chOff x="4770650" y="685575"/>
            <a:chExt cx="158250" cy="28800"/>
          </a:xfrm>
        </p:grpSpPr>
        <p:sp>
          <p:nvSpPr>
            <p:cNvPr id="388" name="Google Shape;388;g261cafe4c02_1_741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g261cafe4c02_1_741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g261cafe4c02_1_741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g261cafe4c02_1_741"/>
          <p:cNvGrpSpPr/>
          <p:nvPr/>
        </p:nvGrpSpPr>
        <p:grpSpPr>
          <a:xfrm>
            <a:off x="3429310" y="4581142"/>
            <a:ext cx="300770" cy="54726"/>
            <a:chOff x="4770650" y="685575"/>
            <a:chExt cx="158250" cy="28800"/>
          </a:xfrm>
        </p:grpSpPr>
        <p:sp>
          <p:nvSpPr>
            <p:cNvPr id="392" name="Google Shape;392;g261cafe4c02_1_741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g261cafe4c02_1_741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g261cafe4c02_1_741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61cafe4c02_1_75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g261cafe4c02_1_751"/>
          <p:cNvSpPr/>
          <p:nvPr/>
        </p:nvSpPr>
        <p:spPr>
          <a:xfrm>
            <a:off x="8513106" y="138830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61cafe4c02_1_754"/>
          <p:cNvSpPr txBox="1">
            <a:spLocks noGrp="1"/>
          </p:cNvSpPr>
          <p:nvPr>
            <p:ph type="ctrTitle"/>
          </p:nvPr>
        </p:nvSpPr>
        <p:spPr>
          <a:xfrm>
            <a:off x="4824859" y="535000"/>
            <a:ext cx="35994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00" name="Google Shape;400;g261cafe4c02_1_754"/>
          <p:cNvSpPr txBox="1">
            <a:spLocks noGrp="1"/>
          </p:cNvSpPr>
          <p:nvPr>
            <p:ph type="subTitle" idx="1"/>
          </p:nvPr>
        </p:nvSpPr>
        <p:spPr>
          <a:xfrm>
            <a:off x="4824859" y="2128400"/>
            <a:ext cx="35994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g261cafe4c02_1_754"/>
          <p:cNvSpPr txBox="1"/>
          <p:nvPr/>
        </p:nvSpPr>
        <p:spPr>
          <a:xfrm>
            <a:off x="4824475" y="3362300"/>
            <a:ext cx="35994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CREDITS: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This presentation template was created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including icons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infographics &amp; images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latin typeface="Electrolize"/>
                <a:ea typeface="Electrolize"/>
                <a:cs typeface="Electrolize"/>
                <a:sym typeface="Electrolize"/>
              </a:rPr>
              <a:t> </a:t>
            </a:r>
            <a:r>
              <a:rPr lang="en" sz="12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rPr>
              <a:t>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>
              <a:solidFill>
                <a:schemeClr val="dk1"/>
              </a:solidFill>
              <a:latin typeface="Electrolize"/>
              <a:ea typeface="Electrolize"/>
              <a:cs typeface="Electrolize"/>
              <a:sym typeface="Electrolize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g261cafe4c02_1_758"/>
          <p:cNvGrpSpPr/>
          <p:nvPr/>
        </p:nvGrpSpPr>
        <p:grpSpPr>
          <a:xfrm>
            <a:off x="5092229" y="-180802"/>
            <a:ext cx="5253816" cy="1622108"/>
            <a:chOff x="5092229" y="-180802"/>
            <a:chExt cx="5253816" cy="1622108"/>
          </a:xfrm>
        </p:grpSpPr>
        <p:sp>
          <p:nvSpPr>
            <p:cNvPr id="404" name="Google Shape;404;g261cafe4c02_1_75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g261cafe4c02_1_75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g261cafe4c02_1_75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g261cafe4c02_1_75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g261cafe4c02_1_75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g261cafe4c02_1_75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g261cafe4c02_1_758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g261cafe4c02_1_758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g261cafe4c02_1_758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g261cafe4c02_1_758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g261cafe4c02_1_758"/>
          <p:cNvGrpSpPr/>
          <p:nvPr/>
        </p:nvGrpSpPr>
        <p:grpSpPr>
          <a:xfrm>
            <a:off x="5896679" y="4154157"/>
            <a:ext cx="5053091" cy="435777"/>
            <a:chOff x="5896679" y="4472082"/>
            <a:chExt cx="5053091" cy="435777"/>
          </a:xfrm>
        </p:grpSpPr>
        <p:grpSp>
          <p:nvGrpSpPr>
            <p:cNvPr id="415" name="Google Shape;415;g261cafe4c02_1_758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416" name="Google Shape;416;g261cafe4c02_1_758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g261cafe4c02_1_758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" name="Google Shape;418;g261cafe4c02_1_758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419" name="Google Shape;419;g261cafe4c02_1_758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g261cafe4c02_1_758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g261cafe4c02_1_758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422" name="Google Shape;422;g261cafe4c02_1_758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g261cafe4c02_1_758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g261cafe4c02_1_780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426" name="Google Shape;426;g261cafe4c02_1_780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427" name="Google Shape;427;g261cafe4c02_1_780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g261cafe4c02_1_780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" name="Google Shape;429;g261cafe4c02_1_780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430" name="Google Shape;430;g261cafe4c02_1_78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g261cafe4c02_1_78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g261cafe4c02_1_780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433" name="Google Shape;433;g261cafe4c02_1_78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g261cafe4c02_1_78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5" name="Google Shape;435;g261cafe4c02_1_780"/>
          <p:cNvGrpSpPr/>
          <p:nvPr/>
        </p:nvGrpSpPr>
        <p:grpSpPr>
          <a:xfrm rot="10800000" flipH="1">
            <a:off x="5909368" y="275305"/>
            <a:ext cx="4210803" cy="931613"/>
            <a:chOff x="6135243" y="509694"/>
            <a:chExt cx="4210803" cy="931613"/>
          </a:xfrm>
        </p:grpSpPr>
        <p:sp>
          <p:nvSpPr>
            <p:cNvPr id="436" name="Google Shape;436;g261cafe4c02_1_78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g261cafe4c02_1_78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g261cafe4c02_1_78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g261cafe4c02_1_78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g261cafe4c02_1_78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g261cafe4c02_1_78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g261cafe4c02_1_780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g261cafe4c02_1_780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444" name="Google Shape;444;g261cafe4c02_1_780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g261cafe4c02_1_780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g261cafe4c02_1_780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g261cafe4c02_1_780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g261cafe4c02_1_780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g261cafe4c02_1_780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g261cafe4c02_1_780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g261cafe4c02_1_780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g261cafe4c02_1_780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g261cafe4c02_1_780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454" name="Google Shape;454;g261cafe4c02_1_780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g261cafe4c02_1_780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g261cafe4c02_1_780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g261cafe4c02_1_780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g261cafe4c02_1_780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g261cafe4c02_1_780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g261cafe4c02_1_780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g261cafe4c02_1_780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g261cafe4c02_1_780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g261cafe4c02_1_780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g261cafe4c02_1_780"/>
          <p:cNvGrpSpPr/>
          <p:nvPr/>
        </p:nvGrpSpPr>
        <p:grpSpPr>
          <a:xfrm rot="-899960">
            <a:off x="3703807" y="656452"/>
            <a:ext cx="454765" cy="457446"/>
            <a:chOff x="3137370" y="-570001"/>
            <a:chExt cx="454778" cy="457459"/>
          </a:xfrm>
        </p:grpSpPr>
        <p:sp>
          <p:nvSpPr>
            <p:cNvPr id="465" name="Google Shape;465;g261cafe4c02_1_780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g261cafe4c02_1_780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g261cafe4c02_1_780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g261cafe4c02_1_780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g261cafe4c02_1_780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g261cafe4c02_1_780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g261cafe4c02_1_780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g261cafe4c02_1_780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g261cafe4c02_1_780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61cafe4c02_1_1283"/>
          <p:cNvSpPr txBox="1">
            <a:spLocks noGrp="1"/>
          </p:cNvSpPr>
          <p:nvPr>
            <p:ph type="ctrTitle"/>
          </p:nvPr>
        </p:nvSpPr>
        <p:spPr>
          <a:xfrm>
            <a:off x="4857750" y="1640100"/>
            <a:ext cx="3570900" cy="16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g261cafe4c02_1_1283"/>
          <p:cNvSpPr txBox="1">
            <a:spLocks noGrp="1"/>
          </p:cNvSpPr>
          <p:nvPr>
            <p:ph type="subTitle" idx="1"/>
          </p:nvPr>
        </p:nvSpPr>
        <p:spPr>
          <a:xfrm>
            <a:off x="4857750" y="3246825"/>
            <a:ext cx="3570900" cy="4095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61cafe4c02_1_1286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  <a:solidFill>
            <a:srgbClr val="FF9933">
              <a:alpha val="3848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2" name="Google Shape;482;g261cafe4c02_1_1286"/>
          <p:cNvSpPr txBox="1">
            <a:spLocks noGrp="1"/>
          </p:cNvSpPr>
          <p:nvPr>
            <p:ph type="title" idx="2" hasCustomPrompt="1"/>
          </p:nvPr>
        </p:nvSpPr>
        <p:spPr>
          <a:xfrm>
            <a:off x="6272275" y="1152475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3" name="Google Shape;483;g261cafe4c02_1_1286"/>
          <p:cNvSpPr txBox="1">
            <a:spLocks noGrp="1"/>
          </p:cNvSpPr>
          <p:nvPr>
            <p:ph type="subTitle" idx="1"/>
          </p:nvPr>
        </p:nvSpPr>
        <p:spPr>
          <a:xfrm>
            <a:off x="5046625" y="3512125"/>
            <a:ext cx="3382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84" name="Google Shape;484;g261cafe4c02_1_1286"/>
          <p:cNvGrpSpPr/>
          <p:nvPr/>
        </p:nvGrpSpPr>
        <p:grpSpPr>
          <a:xfrm>
            <a:off x="6365129" y="4154157"/>
            <a:ext cx="5053091" cy="435777"/>
            <a:chOff x="5896679" y="4472082"/>
            <a:chExt cx="5053091" cy="435777"/>
          </a:xfrm>
        </p:grpSpPr>
        <p:grpSp>
          <p:nvGrpSpPr>
            <p:cNvPr id="485" name="Google Shape;485;g261cafe4c02_1_1286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486" name="Google Shape;486;g261cafe4c02_1_1286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g261cafe4c02_1_1286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8" name="Google Shape;488;g261cafe4c02_1_1286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489" name="Google Shape;489;g261cafe4c02_1_128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g261cafe4c02_1_128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g261cafe4c02_1_1286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492" name="Google Shape;492;g261cafe4c02_1_128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g261cafe4c02_1_128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 txBox="1">
            <a:spLocks noGrp="1"/>
          </p:cNvSpPr>
          <p:nvPr>
            <p:ph type="title"/>
          </p:nvPr>
        </p:nvSpPr>
        <p:spPr>
          <a:xfrm>
            <a:off x="709929" y="1643396"/>
            <a:ext cx="5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subTitle" idx="1"/>
          </p:nvPr>
        </p:nvSpPr>
        <p:spPr>
          <a:xfrm>
            <a:off x="1304529" y="2134391"/>
            <a:ext cx="27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title" idx="2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subTitle" idx="3"/>
          </p:nvPr>
        </p:nvSpPr>
        <p:spPr>
          <a:xfrm>
            <a:off x="5166040" y="2134391"/>
            <a:ext cx="27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title" idx="4"/>
          </p:nvPr>
        </p:nvSpPr>
        <p:spPr>
          <a:xfrm>
            <a:off x="709929" y="3056321"/>
            <a:ext cx="5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27"/>
          <p:cNvSpPr txBox="1">
            <a:spLocks noGrp="1"/>
          </p:cNvSpPr>
          <p:nvPr>
            <p:ph type="subTitle" idx="5"/>
          </p:nvPr>
        </p:nvSpPr>
        <p:spPr>
          <a:xfrm>
            <a:off x="1304529" y="3543232"/>
            <a:ext cx="27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title" idx="6"/>
          </p:nvPr>
        </p:nvSpPr>
        <p:spPr>
          <a:xfrm>
            <a:off x="4571440" y="3056321"/>
            <a:ext cx="5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subTitle" idx="7"/>
          </p:nvPr>
        </p:nvSpPr>
        <p:spPr>
          <a:xfrm>
            <a:off x="5166040" y="3543221"/>
            <a:ext cx="271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title" idx="8"/>
          </p:nvPr>
        </p:nvSpPr>
        <p:spPr>
          <a:xfrm>
            <a:off x="720000" y="53499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5000" cy="4848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15000" cy="4848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subTitle" idx="14"/>
          </p:nvPr>
        </p:nvSpPr>
        <p:spPr>
          <a:xfrm>
            <a:off x="1304529" y="3056331"/>
            <a:ext cx="2715000" cy="4848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subTitle" idx="15"/>
          </p:nvPr>
        </p:nvSpPr>
        <p:spPr>
          <a:xfrm>
            <a:off x="5166040" y="3056321"/>
            <a:ext cx="2715000" cy="4848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" name="Google Shape;53;p27"/>
          <p:cNvGrpSpPr/>
          <p:nvPr/>
        </p:nvGrpSpPr>
        <p:grpSpPr>
          <a:xfrm rot="10800000">
            <a:off x="-1701321" y="4553904"/>
            <a:ext cx="5053092" cy="435777"/>
            <a:chOff x="5896680" y="4472083"/>
            <a:chExt cx="5053092" cy="435777"/>
          </a:xfrm>
        </p:grpSpPr>
        <p:grpSp>
          <p:nvGrpSpPr>
            <p:cNvPr id="54" name="Google Shape;54;p27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55" name="Google Shape;55;p27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7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" name="Google Shape;57;p27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58" name="Google Shape;58;p2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" name="Google Shape;60;p27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61" name="Google Shape;61;p2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" name="Google Shape;63;p27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64" name="Google Shape;64;p27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7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7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61cafe4c02_1_130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g261cafe4c02_1_1300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7704000" cy="14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61cafe4c02_1_1303"/>
          <p:cNvSpPr txBox="1">
            <a:spLocks noGrp="1"/>
          </p:cNvSpPr>
          <p:nvPr>
            <p:ph type="subTitle" idx="1"/>
          </p:nvPr>
        </p:nvSpPr>
        <p:spPr>
          <a:xfrm>
            <a:off x="8718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9" name="Google Shape;499;g261cafe4c02_1_1303"/>
          <p:cNvSpPr txBox="1">
            <a:spLocks noGrp="1"/>
          </p:cNvSpPr>
          <p:nvPr>
            <p:ph type="subTitle" idx="2"/>
          </p:nvPr>
        </p:nvSpPr>
        <p:spPr>
          <a:xfrm>
            <a:off x="54792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0" name="Google Shape;500;g261cafe4c02_1_1303"/>
          <p:cNvSpPr txBox="1">
            <a:spLocks noGrp="1"/>
          </p:cNvSpPr>
          <p:nvPr>
            <p:ph type="subTitle" idx="3"/>
          </p:nvPr>
        </p:nvSpPr>
        <p:spPr>
          <a:xfrm>
            <a:off x="8718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g261cafe4c02_1_1303"/>
          <p:cNvSpPr txBox="1">
            <a:spLocks noGrp="1"/>
          </p:cNvSpPr>
          <p:nvPr>
            <p:ph type="subTitle" idx="4"/>
          </p:nvPr>
        </p:nvSpPr>
        <p:spPr>
          <a:xfrm>
            <a:off x="54792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g261cafe4c02_1_130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61cafe4c02_1_130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05" name="Google Shape;505;g261cafe4c02_1_1309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506" name="Google Shape;506;g261cafe4c02_1_1309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507" name="Google Shape;507;g261cafe4c02_1_130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g261cafe4c02_1_130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" name="Google Shape;509;g261cafe4c02_1_1309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510" name="Google Shape;510;g261cafe4c02_1_130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g261cafe4c02_1_130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g261cafe4c02_1_1309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513" name="Google Shape;513;g261cafe4c02_1_1309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g261cafe4c02_1_1309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61cafe4c02_1_1321"/>
          <p:cNvSpPr txBox="1">
            <a:spLocks noGrp="1"/>
          </p:cNvSpPr>
          <p:nvPr>
            <p:ph type="title"/>
          </p:nvPr>
        </p:nvSpPr>
        <p:spPr>
          <a:xfrm>
            <a:off x="4709314" y="1105613"/>
            <a:ext cx="371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g261cafe4c02_1_1321"/>
          <p:cNvSpPr txBox="1">
            <a:spLocks noGrp="1"/>
          </p:cNvSpPr>
          <p:nvPr>
            <p:ph type="body" idx="1"/>
          </p:nvPr>
        </p:nvSpPr>
        <p:spPr>
          <a:xfrm>
            <a:off x="4705225" y="1784588"/>
            <a:ext cx="3719700" cy="22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61cafe4c02_1_1324"/>
          <p:cNvSpPr txBox="1">
            <a:spLocks noGrp="1"/>
          </p:cNvSpPr>
          <p:nvPr>
            <p:ph type="title"/>
          </p:nvPr>
        </p:nvSpPr>
        <p:spPr>
          <a:xfrm>
            <a:off x="715100" y="1300950"/>
            <a:ext cx="4087500" cy="25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20" name="Google Shape;520;g261cafe4c02_1_1324"/>
          <p:cNvGrpSpPr/>
          <p:nvPr/>
        </p:nvGrpSpPr>
        <p:grpSpPr>
          <a:xfrm flipH="1">
            <a:off x="-1786096" y="4532877"/>
            <a:ext cx="5253816" cy="1622108"/>
            <a:chOff x="5092229" y="-180802"/>
            <a:chExt cx="5253816" cy="1622108"/>
          </a:xfrm>
        </p:grpSpPr>
        <p:sp>
          <p:nvSpPr>
            <p:cNvPr id="521" name="Google Shape;521;g261cafe4c02_1_132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g261cafe4c02_1_132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g261cafe4c02_1_132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g261cafe4c02_1_132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g261cafe4c02_1_132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g261cafe4c02_1_132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g261cafe4c02_1_132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g261cafe4c02_1_132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g261cafe4c02_1_132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g261cafe4c02_1_132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61cafe4c02_1_1337"/>
          <p:cNvSpPr txBox="1">
            <a:spLocks noGrp="1"/>
          </p:cNvSpPr>
          <p:nvPr>
            <p:ph type="title"/>
          </p:nvPr>
        </p:nvSpPr>
        <p:spPr>
          <a:xfrm>
            <a:off x="715100" y="2349499"/>
            <a:ext cx="3720900" cy="65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hlink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3" name="Google Shape;533;g261cafe4c02_1_1337"/>
          <p:cNvSpPr txBox="1">
            <a:spLocks noGrp="1"/>
          </p:cNvSpPr>
          <p:nvPr>
            <p:ph type="subTitle" idx="1"/>
          </p:nvPr>
        </p:nvSpPr>
        <p:spPr>
          <a:xfrm>
            <a:off x="715100" y="2905000"/>
            <a:ext cx="37209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4" name="Google Shape;534;g261cafe4c02_1_1337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535" name="Google Shape;535;g261cafe4c02_1_1337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536" name="Google Shape;536;g261cafe4c02_1_133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g261cafe4c02_1_133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8" name="Google Shape;538;g261cafe4c02_1_1337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539" name="Google Shape;539;g261cafe4c02_1_133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g261cafe4c02_1_133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1" name="Google Shape;541;g261cafe4c02_1_1337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542" name="Google Shape;542;g261cafe4c02_1_1337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g261cafe4c02_1_1337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61cafe4c02_1_1350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46" name="Google Shape;546;g261cafe4c02_1_1350"/>
          <p:cNvGrpSpPr/>
          <p:nvPr/>
        </p:nvGrpSpPr>
        <p:grpSpPr>
          <a:xfrm rot="10800000" flipH="1">
            <a:off x="6306928" y="3527787"/>
            <a:ext cx="4563990" cy="1409125"/>
            <a:chOff x="5092229" y="-180802"/>
            <a:chExt cx="5253816" cy="1622108"/>
          </a:xfrm>
        </p:grpSpPr>
        <p:sp>
          <p:nvSpPr>
            <p:cNvPr id="547" name="Google Shape;547;g261cafe4c02_1_135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g261cafe4c02_1_135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g261cafe4c02_1_135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g261cafe4c02_1_135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g261cafe4c02_1_135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g261cafe4c02_1_135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g261cafe4c02_1_135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g261cafe4c02_1_135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g261cafe4c02_1_135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g261cafe4c02_1_135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g261cafe4c02_1_1350"/>
          <p:cNvGrpSpPr/>
          <p:nvPr/>
        </p:nvGrpSpPr>
        <p:grpSpPr>
          <a:xfrm flipH="1">
            <a:off x="-1704672" y="188987"/>
            <a:ext cx="4563990" cy="1409125"/>
            <a:chOff x="5092229" y="-180802"/>
            <a:chExt cx="5253816" cy="1622108"/>
          </a:xfrm>
        </p:grpSpPr>
        <p:sp>
          <p:nvSpPr>
            <p:cNvPr id="558" name="Google Shape;558;g261cafe4c02_1_135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g261cafe4c02_1_135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g261cafe4c02_1_135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g261cafe4c02_1_135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g261cafe4c02_1_135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g261cafe4c02_1_135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g261cafe4c02_1_135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g261cafe4c02_1_135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g261cafe4c02_1_135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g261cafe4c02_1_135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61cafe4c02_1_1374"/>
          <p:cNvSpPr txBox="1">
            <a:spLocks noGrp="1"/>
          </p:cNvSpPr>
          <p:nvPr>
            <p:ph type="title" hasCustomPrompt="1"/>
          </p:nvPr>
        </p:nvSpPr>
        <p:spPr>
          <a:xfrm>
            <a:off x="5450450" y="1558475"/>
            <a:ext cx="29784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0" name="Google Shape;570;g261cafe4c02_1_1374"/>
          <p:cNvSpPr txBox="1">
            <a:spLocks noGrp="1"/>
          </p:cNvSpPr>
          <p:nvPr>
            <p:ph type="subTitle" idx="1"/>
          </p:nvPr>
        </p:nvSpPr>
        <p:spPr>
          <a:xfrm>
            <a:off x="5450493" y="3069625"/>
            <a:ext cx="2978400" cy="764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71" name="Google Shape;571;g261cafe4c02_1_1374"/>
          <p:cNvGrpSpPr/>
          <p:nvPr/>
        </p:nvGrpSpPr>
        <p:grpSpPr>
          <a:xfrm>
            <a:off x="5044704" y="4608502"/>
            <a:ext cx="5253816" cy="1622108"/>
            <a:chOff x="5092229" y="-180802"/>
            <a:chExt cx="5253816" cy="1622108"/>
          </a:xfrm>
        </p:grpSpPr>
        <p:sp>
          <p:nvSpPr>
            <p:cNvPr id="572" name="Google Shape;572;g261cafe4c02_1_137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g261cafe4c02_1_137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g261cafe4c02_1_137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g261cafe4c02_1_137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g261cafe4c02_1_137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g261cafe4c02_1_137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g261cafe4c02_1_137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g261cafe4c02_1_137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g261cafe4c02_1_137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g261cafe4c02_1_137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" name="Google Shape;582;g261cafe4c02_1_1374"/>
          <p:cNvGrpSpPr/>
          <p:nvPr/>
        </p:nvGrpSpPr>
        <p:grpSpPr>
          <a:xfrm>
            <a:off x="5044704" y="-1046873"/>
            <a:ext cx="5253816" cy="1622108"/>
            <a:chOff x="5092229" y="-180802"/>
            <a:chExt cx="5253816" cy="1622108"/>
          </a:xfrm>
        </p:grpSpPr>
        <p:sp>
          <p:nvSpPr>
            <p:cNvPr id="583" name="Google Shape;583;g261cafe4c02_1_137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g261cafe4c02_1_137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g261cafe4c02_1_137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g261cafe4c02_1_137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g261cafe4c02_1_137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g261cafe4c02_1_137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g261cafe4c02_1_137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g261cafe4c02_1_137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g261cafe4c02_1_137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g261cafe4c02_1_137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261cafe4c02_1_1400"/>
          <p:cNvSpPr txBox="1">
            <a:spLocks noGrp="1"/>
          </p:cNvSpPr>
          <p:nvPr>
            <p:ph type="title" hasCustomPrompt="1"/>
          </p:nvPr>
        </p:nvSpPr>
        <p:spPr>
          <a:xfrm>
            <a:off x="709929" y="164339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96" name="Google Shape;596;g261cafe4c02_1_1400"/>
          <p:cNvSpPr txBox="1">
            <a:spLocks noGrp="1"/>
          </p:cNvSpPr>
          <p:nvPr>
            <p:ph type="subTitle" idx="1"/>
          </p:nvPr>
        </p:nvSpPr>
        <p:spPr>
          <a:xfrm>
            <a:off x="1304529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g261cafe4c02_1_1400"/>
          <p:cNvSpPr txBox="1">
            <a:spLocks noGrp="1"/>
          </p:cNvSpPr>
          <p:nvPr>
            <p:ph type="title" idx="2" hasCustomPrompt="1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98" name="Google Shape;598;g261cafe4c02_1_1400"/>
          <p:cNvSpPr txBox="1">
            <a:spLocks noGrp="1"/>
          </p:cNvSpPr>
          <p:nvPr>
            <p:ph type="subTitle" idx="3"/>
          </p:nvPr>
        </p:nvSpPr>
        <p:spPr>
          <a:xfrm>
            <a:off x="5166040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g261cafe4c02_1_1400"/>
          <p:cNvSpPr txBox="1">
            <a:spLocks noGrp="1"/>
          </p:cNvSpPr>
          <p:nvPr>
            <p:ph type="title" idx="4" hasCustomPrompt="1"/>
          </p:nvPr>
        </p:nvSpPr>
        <p:spPr>
          <a:xfrm>
            <a:off x="709929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0" name="Google Shape;600;g261cafe4c02_1_1400"/>
          <p:cNvSpPr txBox="1">
            <a:spLocks noGrp="1"/>
          </p:cNvSpPr>
          <p:nvPr>
            <p:ph type="subTitle" idx="5"/>
          </p:nvPr>
        </p:nvSpPr>
        <p:spPr>
          <a:xfrm>
            <a:off x="1304529" y="3543232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g261cafe4c02_1_1400"/>
          <p:cNvSpPr txBox="1">
            <a:spLocks noGrp="1"/>
          </p:cNvSpPr>
          <p:nvPr>
            <p:ph type="title" idx="6" hasCustomPrompt="1"/>
          </p:nvPr>
        </p:nvSpPr>
        <p:spPr>
          <a:xfrm>
            <a:off x="4571440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2" name="Google Shape;602;g261cafe4c02_1_1400"/>
          <p:cNvSpPr txBox="1">
            <a:spLocks noGrp="1"/>
          </p:cNvSpPr>
          <p:nvPr>
            <p:ph type="subTitle" idx="7"/>
          </p:nvPr>
        </p:nvSpPr>
        <p:spPr>
          <a:xfrm>
            <a:off x="5166040" y="354322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g261cafe4c02_1_1400"/>
          <p:cNvSpPr txBox="1">
            <a:spLocks noGrp="1"/>
          </p:cNvSpPr>
          <p:nvPr>
            <p:ph type="title" idx="8"/>
          </p:nvPr>
        </p:nvSpPr>
        <p:spPr>
          <a:xfrm>
            <a:off x="720000" y="5349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g261cafe4c02_1_1400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5" name="Google Shape;605;g261cafe4c02_1_1400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6" name="Google Shape;606;g261cafe4c02_1_1400"/>
          <p:cNvSpPr txBox="1">
            <a:spLocks noGrp="1"/>
          </p:cNvSpPr>
          <p:nvPr>
            <p:ph type="subTitle" idx="14"/>
          </p:nvPr>
        </p:nvSpPr>
        <p:spPr>
          <a:xfrm>
            <a:off x="1304529" y="305633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7" name="Google Shape;607;g261cafe4c02_1_1400"/>
          <p:cNvSpPr txBox="1">
            <a:spLocks noGrp="1"/>
          </p:cNvSpPr>
          <p:nvPr>
            <p:ph type="subTitle" idx="15"/>
          </p:nvPr>
        </p:nvSpPr>
        <p:spPr>
          <a:xfrm>
            <a:off x="5166040" y="305632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08" name="Google Shape;608;g261cafe4c02_1_1400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609" name="Google Shape;609;g261cafe4c02_1_1400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610" name="Google Shape;610;g261cafe4c02_1_1400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g261cafe4c02_1_1400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2" name="Google Shape;612;g261cafe4c02_1_1400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613" name="Google Shape;613;g261cafe4c02_1_140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g261cafe4c02_1_140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5" name="Google Shape;615;g261cafe4c02_1_1400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616" name="Google Shape;616;g261cafe4c02_1_140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g261cafe4c02_1_140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8" name="Google Shape;618;g261cafe4c02_1_1400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619" name="Google Shape;619;g261cafe4c02_1_1400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g261cafe4c02_1_1400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g261cafe4c02_1_1400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7704000" cy="14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61cafe4c02_1_1428"/>
          <p:cNvSpPr txBox="1">
            <a:spLocks noGrp="1"/>
          </p:cNvSpPr>
          <p:nvPr>
            <p:ph type="title"/>
          </p:nvPr>
        </p:nvSpPr>
        <p:spPr>
          <a:xfrm>
            <a:off x="2290025" y="3339900"/>
            <a:ext cx="4563900" cy="3609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24" name="Google Shape;624;g261cafe4c02_1_1428"/>
          <p:cNvSpPr txBox="1">
            <a:spLocks noGrp="1"/>
          </p:cNvSpPr>
          <p:nvPr>
            <p:ph type="subTitle" idx="1"/>
          </p:nvPr>
        </p:nvSpPr>
        <p:spPr>
          <a:xfrm>
            <a:off x="745900" y="1055600"/>
            <a:ext cx="7652100" cy="21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61cafe4c02_1_1431"/>
          <p:cNvSpPr txBox="1">
            <a:spLocks noGrp="1"/>
          </p:cNvSpPr>
          <p:nvPr>
            <p:ph type="subTitle" idx="1"/>
          </p:nvPr>
        </p:nvSpPr>
        <p:spPr>
          <a:xfrm>
            <a:off x="715100" y="2664950"/>
            <a:ext cx="3641700" cy="7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g261cafe4c02_1_1431"/>
          <p:cNvSpPr txBox="1">
            <a:spLocks noGrp="1"/>
          </p:cNvSpPr>
          <p:nvPr>
            <p:ph type="title"/>
          </p:nvPr>
        </p:nvSpPr>
        <p:spPr>
          <a:xfrm>
            <a:off x="715100" y="1544375"/>
            <a:ext cx="36417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g261cafe4c02_1_1431"/>
          <p:cNvSpPr>
            <a:spLocks noGrp="1"/>
          </p:cNvSpPr>
          <p:nvPr>
            <p:ph type="pic" idx="2"/>
          </p:nvPr>
        </p:nvSpPr>
        <p:spPr>
          <a:xfrm>
            <a:off x="4787225" y="750900"/>
            <a:ext cx="3641700" cy="3641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61cafe4c02_1_1435"/>
          <p:cNvSpPr txBox="1">
            <a:spLocks noGrp="1"/>
          </p:cNvSpPr>
          <p:nvPr>
            <p:ph type="subTitle" idx="1"/>
          </p:nvPr>
        </p:nvSpPr>
        <p:spPr>
          <a:xfrm>
            <a:off x="2776800" y="3673413"/>
            <a:ext cx="35904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g261cafe4c02_1_1435"/>
          <p:cNvSpPr txBox="1">
            <a:spLocks noGrp="1"/>
          </p:cNvSpPr>
          <p:nvPr>
            <p:ph type="title"/>
          </p:nvPr>
        </p:nvSpPr>
        <p:spPr>
          <a:xfrm>
            <a:off x="2776800" y="3214900"/>
            <a:ext cx="359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2" name="Google Shape;632;g261cafe4c02_1_1435"/>
          <p:cNvSpPr>
            <a:spLocks noGrp="1"/>
          </p:cNvSpPr>
          <p:nvPr>
            <p:ph type="pic" idx="2"/>
          </p:nvPr>
        </p:nvSpPr>
        <p:spPr>
          <a:xfrm>
            <a:off x="2919380" y="882462"/>
            <a:ext cx="3305700" cy="1859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33" name="Google Shape;633;g261cafe4c02_1_1435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634" name="Google Shape;634;g261cafe4c02_1_143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g261cafe4c02_1_143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g261cafe4c02_1_143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1cafe4c02_1_1443"/>
          <p:cNvSpPr txBox="1">
            <a:spLocks noGrp="1"/>
          </p:cNvSpPr>
          <p:nvPr>
            <p:ph type="subTitle" idx="1"/>
          </p:nvPr>
        </p:nvSpPr>
        <p:spPr>
          <a:xfrm>
            <a:off x="1597350" y="3671275"/>
            <a:ext cx="2294400" cy="4302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9" name="Google Shape;639;g261cafe4c02_1_1443"/>
          <p:cNvSpPr txBox="1">
            <a:spLocks noGrp="1"/>
          </p:cNvSpPr>
          <p:nvPr>
            <p:ph type="subTitle" idx="2"/>
          </p:nvPr>
        </p:nvSpPr>
        <p:spPr>
          <a:xfrm>
            <a:off x="5252250" y="3671275"/>
            <a:ext cx="2294400" cy="4302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0" name="Google Shape;640;g261cafe4c02_1_1443"/>
          <p:cNvSpPr txBox="1">
            <a:spLocks noGrp="1"/>
          </p:cNvSpPr>
          <p:nvPr>
            <p:ph type="subTitle" idx="3"/>
          </p:nvPr>
        </p:nvSpPr>
        <p:spPr>
          <a:xfrm>
            <a:off x="15973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g261cafe4c02_1_1443"/>
          <p:cNvSpPr txBox="1">
            <a:spLocks noGrp="1"/>
          </p:cNvSpPr>
          <p:nvPr>
            <p:ph type="subTitle" idx="4"/>
          </p:nvPr>
        </p:nvSpPr>
        <p:spPr>
          <a:xfrm>
            <a:off x="52522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g261cafe4c02_1_144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43" name="Google Shape;643;g261cafe4c02_1_1443"/>
          <p:cNvGrpSpPr/>
          <p:nvPr/>
        </p:nvGrpSpPr>
        <p:grpSpPr>
          <a:xfrm rot="10800000">
            <a:off x="-2140408" y="4503352"/>
            <a:ext cx="5253816" cy="1622108"/>
            <a:chOff x="5092229" y="-180802"/>
            <a:chExt cx="5253816" cy="1622108"/>
          </a:xfrm>
        </p:grpSpPr>
        <p:sp>
          <p:nvSpPr>
            <p:cNvPr id="644" name="Google Shape;644;g261cafe4c02_1_1443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g261cafe4c02_1_1443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g261cafe4c02_1_1443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g261cafe4c02_1_1443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g261cafe4c02_1_1443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g261cafe4c02_1_1443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g261cafe4c02_1_1443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g261cafe4c02_1_1443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g261cafe4c02_1_1443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g261cafe4c02_1_1443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g261cafe4c02_1_1443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655" name="Google Shape;655;g261cafe4c02_1_1443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g261cafe4c02_1_1443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g261cafe4c02_1_1443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61cafe4c02_1_146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g261cafe4c02_1_1464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61" name="Google Shape;661;g261cafe4c02_1_1464"/>
          <p:cNvSpPr txBox="1">
            <a:spLocks noGrp="1"/>
          </p:cNvSpPr>
          <p:nvPr>
            <p:ph type="body" idx="2"/>
          </p:nvPr>
        </p:nvSpPr>
        <p:spPr>
          <a:xfrm>
            <a:off x="4572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61cafe4c02_1_1468"/>
          <p:cNvSpPr txBox="1">
            <a:spLocks noGrp="1"/>
          </p:cNvSpPr>
          <p:nvPr>
            <p:ph type="subTitle" idx="1"/>
          </p:nvPr>
        </p:nvSpPr>
        <p:spPr>
          <a:xfrm>
            <a:off x="7200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4" name="Google Shape;664;g261cafe4c02_1_1468"/>
          <p:cNvSpPr txBox="1">
            <a:spLocks noGrp="1"/>
          </p:cNvSpPr>
          <p:nvPr>
            <p:ph type="subTitle" idx="2"/>
          </p:nvPr>
        </p:nvSpPr>
        <p:spPr>
          <a:xfrm>
            <a:off x="7200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g261cafe4c02_1_1468"/>
          <p:cNvSpPr txBox="1">
            <a:spLocks noGrp="1"/>
          </p:cNvSpPr>
          <p:nvPr>
            <p:ph type="subTitle" idx="3"/>
          </p:nvPr>
        </p:nvSpPr>
        <p:spPr>
          <a:xfrm>
            <a:off x="34038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g261cafe4c02_1_1468"/>
          <p:cNvSpPr txBox="1">
            <a:spLocks noGrp="1"/>
          </p:cNvSpPr>
          <p:nvPr>
            <p:ph type="subTitle" idx="4"/>
          </p:nvPr>
        </p:nvSpPr>
        <p:spPr>
          <a:xfrm>
            <a:off x="60876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g261cafe4c02_1_146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g261cafe4c02_1_1468"/>
          <p:cNvSpPr txBox="1">
            <a:spLocks noGrp="1"/>
          </p:cNvSpPr>
          <p:nvPr>
            <p:ph type="subTitle" idx="5"/>
          </p:nvPr>
        </p:nvSpPr>
        <p:spPr>
          <a:xfrm>
            <a:off x="3403800" y="2573563"/>
            <a:ext cx="2336400" cy="4302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9" name="Google Shape;669;g261cafe4c02_1_1468"/>
          <p:cNvSpPr txBox="1">
            <a:spLocks noGrp="1"/>
          </p:cNvSpPr>
          <p:nvPr>
            <p:ph type="subTitle" idx="6"/>
          </p:nvPr>
        </p:nvSpPr>
        <p:spPr>
          <a:xfrm>
            <a:off x="60876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70" name="Google Shape;670;g261cafe4c02_1_1468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671" name="Google Shape;671;g261cafe4c02_1_1468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g261cafe4c02_1_1468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g261cafe4c02_1_1468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g261cafe4c02_1_1468"/>
          <p:cNvGrpSpPr/>
          <p:nvPr/>
        </p:nvGrpSpPr>
        <p:grpSpPr>
          <a:xfrm rot="-893893">
            <a:off x="286044" y="213662"/>
            <a:ext cx="480245" cy="457683"/>
            <a:chOff x="3137370" y="-570001"/>
            <a:chExt cx="454778" cy="457459"/>
          </a:xfrm>
        </p:grpSpPr>
        <p:sp>
          <p:nvSpPr>
            <p:cNvPr id="675" name="Google Shape;675;g261cafe4c02_1_1468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g261cafe4c02_1_1468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g261cafe4c02_1_1468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g261cafe4c02_1_1468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g261cafe4c02_1_1468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g261cafe4c02_1_1468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g261cafe4c02_1_1468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g261cafe4c02_1_1468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g261cafe4c02_1_1468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61cafe4c02_1_149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g261cafe4c02_1_1490"/>
          <p:cNvSpPr txBox="1">
            <a:spLocks noGrp="1"/>
          </p:cNvSpPr>
          <p:nvPr>
            <p:ph type="subTitle" idx="1"/>
          </p:nvPr>
        </p:nvSpPr>
        <p:spPr>
          <a:xfrm>
            <a:off x="1563624" y="2139696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g261cafe4c02_1_1490"/>
          <p:cNvSpPr txBox="1">
            <a:spLocks noGrp="1"/>
          </p:cNvSpPr>
          <p:nvPr>
            <p:ph type="subTitle" idx="2"/>
          </p:nvPr>
        </p:nvSpPr>
        <p:spPr>
          <a:xfrm>
            <a:off x="5294376" y="2139696"/>
            <a:ext cx="2148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g261cafe4c02_1_1490"/>
          <p:cNvSpPr txBox="1">
            <a:spLocks noGrp="1"/>
          </p:cNvSpPr>
          <p:nvPr>
            <p:ph type="subTitle" idx="3"/>
          </p:nvPr>
        </p:nvSpPr>
        <p:spPr>
          <a:xfrm>
            <a:off x="1563624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g261cafe4c02_1_1490"/>
          <p:cNvSpPr txBox="1">
            <a:spLocks noGrp="1"/>
          </p:cNvSpPr>
          <p:nvPr>
            <p:ph type="subTitle" idx="4"/>
          </p:nvPr>
        </p:nvSpPr>
        <p:spPr>
          <a:xfrm>
            <a:off x="5294376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g261cafe4c02_1_1490"/>
          <p:cNvSpPr txBox="1">
            <a:spLocks noGrp="1"/>
          </p:cNvSpPr>
          <p:nvPr>
            <p:ph type="subTitle" idx="5"/>
          </p:nvPr>
        </p:nvSpPr>
        <p:spPr>
          <a:xfrm>
            <a:off x="1563624" y="1755648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1" name="Google Shape;691;g261cafe4c02_1_1490"/>
          <p:cNvSpPr txBox="1">
            <a:spLocks noGrp="1"/>
          </p:cNvSpPr>
          <p:nvPr>
            <p:ph type="subTitle" idx="6"/>
          </p:nvPr>
        </p:nvSpPr>
        <p:spPr>
          <a:xfrm>
            <a:off x="5294376" y="1755648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2" name="Google Shape;692;g261cafe4c02_1_1490"/>
          <p:cNvSpPr txBox="1">
            <a:spLocks noGrp="1"/>
          </p:cNvSpPr>
          <p:nvPr>
            <p:ph type="subTitle" idx="7"/>
          </p:nvPr>
        </p:nvSpPr>
        <p:spPr>
          <a:xfrm>
            <a:off x="1563624" y="3145536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3" name="Google Shape;693;g261cafe4c02_1_1490"/>
          <p:cNvSpPr txBox="1">
            <a:spLocks noGrp="1"/>
          </p:cNvSpPr>
          <p:nvPr>
            <p:ph type="subTitle" idx="8"/>
          </p:nvPr>
        </p:nvSpPr>
        <p:spPr>
          <a:xfrm>
            <a:off x="5294376" y="3145536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61cafe4c02_1_150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g261cafe4c02_1_1500"/>
          <p:cNvSpPr txBox="1">
            <a:spLocks noGrp="1"/>
          </p:cNvSpPr>
          <p:nvPr>
            <p:ph type="subTitle" idx="1"/>
          </p:nvPr>
        </p:nvSpPr>
        <p:spPr>
          <a:xfrm>
            <a:off x="902888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g261cafe4c02_1_1500"/>
          <p:cNvSpPr txBox="1">
            <a:spLocks noGrp="1"/>
          </p:cNvSpPr>
          <p:nvPr>
            <p:ph type="subTitle" idx="2"/>
          </p:nvPr>
        </p:nvSpPr>
        <p:spPr>
          <a:xfrm>
            <a:off x="3591600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g261cafe4c02_1_1500"/>
          <p:cNvSpPr txBox="1">
            <a:spLocks noGrp="1"/>
          </p:cNvSpPr>
          <p:nvPr>
            <p:ph type="subTitle" idx="3"/>
          </p:nvPr>
        </p:nvSpPr>
        <p:spPr>
          <a:xfrm>
            <a:off x="6280313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g261cafe4c02_1_1500"/>
          <p:cNvSpPr txBox="1">
            <a:spLocks noGrp="1"/>
          </p:cNvSpPr>
          <p:nvPr>
            <p:ph type="subTitle" idx="4"/>
          </p:nvPr>
        </p:nvSpPr>
        <p:spPr>
          <a:xfrm>
            <a:off x="902888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g261cafe4c02_1_1500"/>
          <p:cNvSpPr txBox="1">
            <a:spLocks noGrp="1"/>
          </p:cNvSpPr>
          <p:nvPr>
            <p:ph type="subTitle" idx="5"/>
          </p:nvPr>
        </p:nvSpPr>
        <p:spPr>
          <a:xfrm>
            <a:off x="3591600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g261cafe4c02_1_1500"/>
          <p:cNvSpPr txBox="1">
            <a:spLocks noGrp="1"/>
          </p:cNvSpPr>
          <p:nvPr>
            <p:ph type="subTitle" idx="6"/>
          </p:nvPr>
        </p:nvSpPr>
        <p:spPr>
          <a:xfrm>
            <a:off x="6280313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g261cafe4c02_1_1500"/>
          <p:cNvSpPr txBox="1">
            <a:spLocks noGrp="1"/>
          </p:cNvSpPr>
          <p:nvPr>
            <p:ph type="subTitle" idx="7"/>
          </p:nvPr>
        </p:nvSpPr>
        <p:spPr>
          <a:xfrm>
            <a:off x="902888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3" name="Google Shape;703;g261cafe4c02_1_1500"/>
          <p:cNvSpPr txBox="1">
            <a:spLocks noGrp="1"/>
          </p:cNvSpPr>
          <p:nvPr>
            <p:ph type="subTitle" idx="8"/>
          </p:nvPr>
        </p:nvSpPr>
        <p:spPr>
          <a:xfrm>
            <a:off x="3591600" y="1921063"/>
            <a:ext cx="1960800" cy="3756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4" name="Google Shape;704;g261cafe4c02_1_1500"/>
          <p:cNvSpPr txBox="1">
            <a:spLocks noGrp="1"/>
          </p:cNvSpPr>
          <p:nvPr>
            <p:ph type="subTitle" idx="9"/>
          </p:nvPr>
        </p:nvSpPr>
        <p:spPr>
          <a:xfrm>
            <a:off x="6280313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5" name="Google Shape;705;g261cafe4c02_1_1500"/>
          <p:cNvSpPr txBox="1">
            <a:spLocks noGrp="1"/>
          </p:cNvSpPr>
          <p:nvPr>
            <p:ph type="subTitle" idx="13"/>
          </p:nvPr>
        </p:nvSpPr>
        <p:spPr>
          <a:xfrm>
            <a:off x="902888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6" name="Google Shape;706;g261cafe4c02_1_1500"/>
          <p:cNvSpPr txBox="1">
            <a:spLocks noGrp="1"/>
          </p:cNvSpPr>
          <p:nvPr>
            <p:ph type="subTitle" idx="14"/>
          </p:nvPr>
        </p:nvSpPr>
        <p:spPr>
          <a:xfrm>
            <a:off x="3591600" y="3495650"/>
            <a:ext cx="1960800" cy="3741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7" name="Google Shape;707;g261cafe4c02_1_1500"/>
          <p:cNvSpPr txBox="1">
            <a:spLocks noGrp="1"/>
          </p:cNvSpPr>
          <p:nvPr>
            <p:ph type="subTitle" idx="15"/>
          </p:nvPr>
        </p:nvSpPr>
        <p:spPr>
          <a:xfrm>
            <a:off x="6280313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08" name="Google Shape;708;g261cafe4c02_1_1500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709" name="Google Shape;709;g261cafe4c02_1_1500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g261cafe4c02_1_1500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g261cafe4c02_1_1500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" name="Google Shape;712;g261cafe4c02_1_1500"/>
          <p:cNvSpPr/>
          <p:nvPr/>
        </p:nvSpPr>
        <p:spPr>
          <a:xfrm>
            <a:off x="902906" y="17455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" name="Google Shape;713;g261cafe4c02_1_1500"/>
          <p:cNvGrpSpPr/>
          <p:nvPr/>
        </p:nvGrpSpPr>
        <p:grpSpPr>
          <a:xfrm>
            <a:off x="136083" y="174559"/>
            <a:ext cx="662152" cy="662152"/>
            <a:chOff x="3601710" y="-660170"/>
            <a:chExt cx="888556" cy="888556"/>
          </a:xfrm>
        </p:grpSpPr>
        <p:sp>
          <p:nvSpPr>
            <p:cNvPr id="714" name="Google Shape;714;g261cafe4c02_1_1500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g261cafe4c02_1_1500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g261cafe4c02_1_1500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g261cafe4c02_1_1500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g261cafe4c02_1_1500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g261cafe4c02_1_1500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g261cafe4c02_1_1500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g261cafe4c02_1_1500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g261cafe4c02_1_1500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g261cafe4c02_1_1500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61cafe4c02_1_1530"/>
          <p:cNvSpPr txBox="1">
            <a:spLocks noGrp="1"/>
          </p:cNvSpPr>
          <p:nvPr>
            <p:ph type="title" hasCustomPrompt="1"/>
          </p:nvPr>
        </p:nvSpPr>
        <p:spPr>
          <a:xfrm>
            <a:off x="715100" y="3022152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26" name="Google Shape;726;g261cafe4c02_1_1530"/>
          <p:cNvSpPr txBox="1">
            <a:spLocks noGrp="1"/>
          </p:cNvSpPr>
          <p:nvPr>
            <p:ph type="subTitle" idx="1"/>
          </p:nvPr>
        </p:nvSpPr>
        <p:spPr>
          <a:xfrm>
            <a:off x="715100" y="3809753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g261cafe4c02_1_1530"/>
          <p:cNvSpPr txBox="1">
            <a:spLocks noGrp="1"/>
          </p:cNvSpPr>
          <p:nvPr>
            <p:ph type="title" idx="2" hasCustomPrompt="1"/>
          </p:nvPr>
        </p:nvSpPr>
        <p:spPr>
          <a:xfrm>
            <a:off x="3529200" y="3022156"/>
            <a:ext cx="2085600" cy="710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28" name="Google Shape;728;g261cafe4c02_1_1530"/>
          <p:cNvSpPr txBox="1">
            <a:spLocks noGrp="1"/>
          </p:cNvSpPr>
          <p:nvPr>
            <p:ph type="subTitle" idx="3"/>
          </p:nvPr>
        </p:nvSpPr>
        <p:spPr>
          <a:xfrm>
            <a:off x="3529200" y="380976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g261cafe4c02_1_1530"/>
          <p:cNvSpPr txBox="1">
            <a:spLocks noGrp="1"/>
          </p:cNvSpPr>
          <p:nvPr>
            <p:ph type="title" idx="4" hasCustomPrompt="1"/>
          </p:nvPr>
        </p:nvSpPr>
        <p:spPr>
          <a:xfrm>
            <a:off x="6343300" y="3022149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30" name="Google Shape;730;g261cafe4c02_1_1530"/>
          <p:cNvSpPr txBox="1">
            <a:spLocks noGrp="1"/>
          </p:cNvSpPr>
          <p:nvPr>
            <p:ph type="subTitle" idx="5"/>
          </p:nvPr>
        </p:nvSpPr>
        <p:spPr>
          <a:xfrm>
            <a:off x="6343300" y="380975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61cafe4c02_1_15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9"/>
          <p:cNvSpPr txBox="1">
            <a:spLocks noGrp="1"/>
          </p:cNvSpPr>
          <p:nvPr>
            <p:ph type="title"/>
          </p:nvPr>
        </p:nvSpPr>
        <p:spPr>
          <a:xfrm>
            <a:off x="715100" y="2349499"/>
            <a:ext cx="37209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hlink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subTitle" idx="1"/>
          </p:nvPr>
        </p:nvSpPr>
        <p:spPr>
          <a:xfrm>
            <a:off x="715100" y="2905000"/>
            <a:ext cx="3720900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3" name="Google Shape;73;p29"/>
          <p:cNvGrpSpPr/>
          <p:nvPr/>
        </p:nvGrpSpPr>
        <p:grpSpPr>
          <a:xfrm flipH="1">
            <a:off x="-2000921" y="4535158"/>
            <a:ext cx="5053092" cy="435777"/>
            <a:chOff x="5896680" y="4472083"/>
            <a:chExt cx="5053092" cy="435777"/>
          </a:xfrm>
        </p:grpSpPr>
        <p:grpSp>
          <p:nvGrpSpPr>
            <p:cNvPr id="74" name="Google Shape;74;p29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75" name="Google Shape;75;p2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" name="Google Shape;77;p29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78" name="Google Shape;78;p2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2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80;p29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81" name="Google Shape;81;p29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29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61cafe4c02_1_153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35" name="Google Shape;735;g261cafe4c02_1_1539"/>
          <p:cNvGrpSpPr/>
          <p:nvPr/>
        </p:nvGrpSpPr>
        <p:grpSpPr>
          <a:xfrm>
            <a:off x="4424363" y="4581142"/>
            <a:ext cx="300770" cy="54726"/>
            <a:chOff x="4770650" y="685575"/>
            <a:chExt cx="158250" cy="28800"/>
          </a:xfrm>
        </p:grpSpPr>
        <p:sp>
          <p:nvSpPr>
            <p:cNvPr id="736" name="Google Shape;736;g261cafe4c02_1_1539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g261cafe4c02_1_1539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g261cafe4c02_1_1539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61cafe4c02_1_154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41" name="Google Shape;741;g261cafe4c02_1_1545"/>
          <p:cNvGrpSpPr/>
          <p:nvPr/>
        </p:nvGrpSpPr>
        <p:grpSpPr>
          <a:xfrm>
            <a:off x="1453623" y="4581142"/>
            <a:ext cx="300770" cy="54726"/>
            <a:chOff x="4770650" y="685575"/>
            <a:chExt cx="158250" cy="28800"/>
          </a:xfrm>
        </p:grpSpPr>
        <p:sp>
          <p:nvSpPr>
            <p:cNvPr id="742" name="Google Shape;742;g261cafe4c02_1_154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g261cafe4c02_1_154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g261cafe4c02_1_154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g261cafe4c02_1_1545"/>
          <p:cNvGrpSpPr/>
          <p:nvPr/>
        </p:nvGrpSpPr>
        <p:grpSpPr>
          <a:xfrm>
            <a:off x="3429310" y="4581142"/>
            <a:ext cx="300770" cy="54726"/>
            <a:chOff x="4770650" y="685575"/>
            <a:chExt cx="158250" cy="28800"/>
          </a:xfrm>
        </p:grpSpPr>
        <p:sp>
          <p:nvSpPr>
            <p:cNvPr id="746" name="Google Shape;746;g261cafe4c02_1_154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g261cafe4c02_1_154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g261cafe4c02_1_154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61cafe4c02_1_155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g261cafe4c02_1_1555"/>
          <p:cNvSpPr/>
          <p:nvPr/>
        </p:nvSpPr>
        <p:spPr>
          <a:xfrm>
            <a:off x="8513106" y="138830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61cafe4c02_1_1558"/>
          <p:cNvSpPr txBox="1">
            <a:spLocks noGrp="1"/>
          </p:cNvSpPr>
          <p:nvPr>
            <p:ph type="ctrTitle"/>
          </p:nvPr>
        </p:nvSpPr>
        <p:spPr>
          <a:xfrm>
            <a:off x="4824859" y="535000"/>
            <a:ext cx="35994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4" name="Google Shape;754;g261cafe4c02_1_1558"/>
          <p:cNvSpPr txBox="1">
            <a:spLocks noGrp="1"/>
          </p:cNvSpPr>
          <p:nvPr>
            <p:ph type="subTitle" idx="1"/>
          </p:nvPr>
        </p:nvSpPr>
        <p:spPr>
          <a:xfrm>
            <a:off x="4824859" y="2128400"/>
            <a:ext cx="35994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5" name="Google Shape;755;g261cafe4c02_1_1558"/>
          <p:cNvSpPr txBox="1"/>
          <p:nvPr/>
        </p:nvSpPr>
        <p:spPr>
          <a:xfrm>
            <a:off x="4824475" y="3362300"/>
            <a:ext cx="35994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CREDITS: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This presentation template was created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including icons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infographics &amp; images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latin typeface="Electrolize"/>
                <a:ea typeface="Electrolize"/>
                <a:cs typeface="Electrolize"/>
                <a:sym typeface="Electrolize"/>
              </a:rPr>
              <a:t> </a:t>
            </a:r>
            <a:r>
              <a:rPr lang="en" sz="12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rPr>
              <a:t>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>
              <a:solidFill>
                <a:schemeClr val="dk1"/>
              </a:solidFill>
              <a:latin typeface="Electrolize"/>
              <a:ea typeface="Electrolize"/>
              <a:cs typeface="Electrolize"/>
              <a:sym typeface="Electrolize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g261cafe4c02_1_1562"/>
          <p:cNvGrpSpPr/>
          <p:nvPr/>
        </p:nvGrpSpPr>
        <p:grpSpPr>
          <a:xfrm>
            <a:off x="5092229" y="-180802"/>
            <a:ext cx="5253816" cy="1622108"/>
            <a:chOff x="5092229" y="-180802"/>
            <a:chExt cx="5253816" cy="1622108"/>
          </a:xfrm>
        </p:grpSpPr>
        <p:sp>
          <p:nvSpPr>
            <p:cNvPr id="758" name="Google Shape;758;g261cafe4c02_1_1562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g261cafe4c02_1_1562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g261cafe4c02_1_1562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g261cafe4c02_1_1562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g261cafe4c02_1_1562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g261cafe4c02_1_1562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g261cafe4c02_1_1562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g261cafe4c02_1_1562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g261cafe4c02_1_1562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g261cafe4c02_1_1562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g261cafe4c02_1_1562"/>
          <p:cNvGrpSpPr/>
          <p:nvPr/>
        </p:nvGrpSpPr>
        <p:grpSpPr>
          <a:xfrm>
            <a:off x="5896679" y="4154157"/>
            <a:ext cx="5053091" cy="435777"/>
            <a:chOff x="5896679" y="4472082"/>
            <a:chExt cx="5053091" cy="435777"/>
          </a:xfrm>
        </p:grpSpPr>
        <p:grpSp>
          <p:nvGrpSpPr>
            <p:cNvPr id="769" name="Google Shape;769;g261cafe4c02_1_1562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770" name="Google Shape;770;g261cafe4c02_1_1562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g261cafe4c02_1_1562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2" name="Google Shape;772;g261cafe4c02_1_1562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773" name="Google Shape;773;g261cafe4c02_1_156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g261cafe4c02_1_156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" name="Google Shape;775;g261cafe4c02_1_1562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776" name="Google Shape;776;g261cafe4c02_1_156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g261cafe4c02_1_156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g261cafe4c02_1_1584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780" name="Google Shape;780;g261cafe4c02_1_1584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781" name="Google Shape;781;g261cafe4c02_1_1584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g261cafe4c02_1_1584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3" name="Google Shape;783;g261cafe4c02_1_1584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784" name="Google Shape;784;g261cafe4c02_1_1584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g261cafe4c02_1_1584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6" name="Google Shape;786;g261cafe4c02_1_1584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787" name="Google Shape;787;g261cafe4c02_1_1584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g261cafe4c02_1_1584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9" name="Google Shape;789;g261cafe4c02_1_1584"/>
          <p:cNvGrpSpPr/>
          <p:nvPr/>
        </p:nvGrpSpPr>
        <p:grpSpPr>
          <a:xfrm rot="10800000" flipH="1">
            <a:off x="5909368" y="275305"/>
            <a:ext cx="4210803" cy="931613"/>
            <a:chOff x="6135243" y="509694"/>
            <a:chExt cx="4210803" cy="931613"/>
          </a:xfrm>
        </p:grpSpPr>
        <p:sp>
          <p:nvSpPr>
            <p:cNvPr id="790" name="Google Shape;790;g261cafe4c02_1_158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g261cafe4c02_1_158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g261cafe4c02_1_158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g261cafe4c02_1_158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g261cafe4c02_1_158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g261cafe4c02_1_158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" name="Google Shape;796;g261cafe4c02_1_1584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g261cafe4c02_1_1584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798" name="Google Shape;798;g261cafe4c02_1_158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g261cafe4c02_1_158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g261cafe4c02_1_158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g261cafe4c02_1_158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g261cafe4c02_1_158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g261cafe4c02_1_158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g261cafe4c02_1_158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g261cafe4c02_1_158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g261cafe4c02_1_158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g261cafe4c02_1_1584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808" name="Google Shape;808;g261cafe4c02_1_1584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g261cafe4c02_1_1584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g261cafe4c02_1_1584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g261cafe4c02_1_1584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g261cafe4c02_1_1584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g261cafe4c02_1_1584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g261cafe4c02_1_1584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g261cafe4c02_1_1584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g261cafe4c02_1_1584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g261cafe4c02_1_1584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g261cafe4c02_1_1584"/>
          <p:cNvGrpSpPr/>
          <p:nvPr/>
        </p:nvGrpSpPr>
        <p:grpSpPr>
          <a:xfrm rot="-899960">
            <a:off x="3703807" y="656452"/>
            <a:ext cx="454765" cy="457446"/>
            <a:chOff x="3137370" y="-570001"/>
            <a:chExt cx="454778" cy="457459"/>
          </a:xfrm>
        </p:grpSpPr>
        <p:sp>
          <p:nvSpPr>
            <p:cNvPr id="819" name="Google Shape;819;g261cafe4c02_1_158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g261cafe4c02_1_158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g261cafe4c02_1_158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g261cafe4c02_1_158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g261cafe4c02_1_158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g261cafe4c02_1_158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g261cafe4c02_1_158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g261cafe4c02_1_158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g261cafe4c02_1_158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261cafe4c02_1_2093"/>
          <p:cNvSpPr txBox="1">
            <a:spLocks noGrp="1"/>
          </p:cNvSpPr>
          <p:nvPr>
            <p:ph type="ctrTitle"/>
          </p:nvPr>
        </p:nvSpPr>
        <p:spPr>
          <a:xfrm>
            <a:off x="4857750" y="1640100"/>
            <a:ext cx="3570900" cy="162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833" name="Google Shape;833;g261cafe4c02_1_2093"/>
          <p:cNvSpPr txBox="1">
            <a:spLocks noGrp="1"/>
          </p:cNvSpPr>
          <p:nvPr>
            <p:ph type="subTitle" idx="1"/>
          </p:nvPr>
        </p:nvSpPr>
        <p:spPr>
          <a:xfrm>
            <a:off x="4857750" y="3246825"/>
            <a:ext cx="3570900" cy="4095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61cafe4c02_1_2096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  <a:solidFill>
            <a:srgbClr val="FF9933">
              <a:alpha val="3848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36" name="Google Shape;836;g261cafe4c02_1_2096"/>
          <p:cNvSpPr txBox="1">
            <a:spLocks noGrp="1"/>
          </p:cNvSpPr>
          <p:nvPr>
            <p:ph type="title" idx="2" hasCustomPrompt="1"/>
          </p:nvPr>
        </p:nvSpPr>
        <p:spPr>
          <a:xfrm>
            <a:off x="6272275" y="1152475"/>
            <a:ext cx="93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37" name="Google Shape;837;g261cafe4c02_1_2096"/>
          <p:cNvSpPr txBox="1">
            <a:spLocks noGrp="1"/>
          </p:cNvSpPr>
          <p:nvPr>
            <p:ph type="subTitle" idx="1"/>
          </p:nvPr>
        </p:nvSpPr>
        <p:spPr>
          <a:xfrm>
            <a:off x="5046625" y="3512125"/>
            <a:ext cx="3382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38" name="Google Shape;838;g261cafe4c02_1_2096"/>
          <p:cNvGrpSpPr/>
          <p:nvPr/>
        </p:nvGrpSpPr>
        <p:grpSpPr>
          <a:xfrm>
            <a:off x="6365129" y="4154157"/>
            <a:ext cx="5053091" cy="435777"/>
            <a:chOff x="5896679" y="4472082"/>
            <a:chExt cx="5053091" cy="435777"/>
          </a:xfrm>
        </p:grpSpPr>
        <p:grpSp>
          <p:nvGrpSpPr>
            <p:cNvPr id="839" name="Google Shape;839;g261cafe4c02_1_2096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840" name="Google Shape;840;g261cafe4c02_1_2096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g261cafe4c02_1_2096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" name="Google Shape;842;g261cafe4c02_1_2096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843" name="Google Shape;843;g261cafe4c02_1_209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g261cafe4c02_1_209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5" name="Google Shape;845;g261cafe4c02_1_2096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846" name="Google Shape;846;g261cafe4c02_1_2096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g261cafe4c02_1_2096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61cafe4c02_1_211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0" name="Google Shape;850;g261cafe4c02_1_2110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7704000" cy="14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261cafe4c02_1_2113"/>
          <p:cNvSpPr txBox="1">
            <a:spLocks noGrp="1"/>
          </p:cNvSpPr>
          <p:nvPr>
            <p:ph type="subTitle" idx="1"/>
          </p:nvPr>
        </p:nvSpPr>
        <p:spPr>
          <a:xfrm>
            <a:off x="8718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3" name="Google Shape;853;g261cafe4c02_1_2113"/>
          <p:cNvSpPr txBox="1">
            <a:spLocks noGrp="1"/>
          </p:cNvSpPr>
          <p:nvPr>
            <p:ph type="subTitle" idx="2"/>
          </p:nvPr>
        </p:nvSpPr>
        <p:spPr>
          <a:xfrm>
            <a:off x="5479200" y="2133400"/>
            <a:ext cx="2793000" cy="4026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4" name="Google Shape;854;g261cafe4c02_1_2113"/>
          <p:cNvSpPr txBox="1">
            <a:spLocks noGrp="1"/>
          </p:cNvSpPr>
          <p:nvPr>
            <p:ph type="subTitle" idx="3"/>
          </p:nvPr>
        </p:nvSpPr>
        <p:spPr>
          <a:xfrm>
            <a:off x="8718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g261cafe4c02_1_2113"/>
          <p:cNvSpPr txBox="1">
            <a:spLocks noGrp="1"/>
          </p:cNvSpPr>
          <p:nvPr>
            <p:ph type="subTitle" idx="4"/>
          </p:nvPr>
        </p:nvSpPr>
        <p:spPr>
          <a:xfrm>
            <a:off x="5479200" y="2536150"/>
            <a:ext cx="2793000" cy="10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6" name="Google Shape;856;g261cafe4c02_1_211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0"/>
          <p:cNvSpPr txBox="1">
            <a:spLocks noGrp="1"/>
          </p:cNvSpPr>
          <p:nvPr>
            <p:ph type="title"/>
          </p:nvPr>
        </p:nvSpPr>
        <p:spPr>
          <a:xfrm>
            <a:off x="5046625" y="2111200"/>
            <a:ext cx="3382200" cy="12840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" name="Google Shape;85;p30"/>
          <p:cNvSpPr txBox="1">
            <a:spLocks noGrp="1"/>
          </p:cNvSpPr>
          <p:nvPr>
            <p:ph type="title" idx="2"/>
          </p:nvPr>
        </p:nvSpPr>
        <p:spPr>
          <a:xfrm>
            <a:off x="6272275" y="1152475"/>
            <a:ext cx="93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subTitle" idx="1"/>
          </p:nvPr>
        </p:nvSpPr>
        <p:spPr>
          <a:xfrm>
            <a:off x="5046625" y="3512125"/>
            <a:ext cx="3382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7" name="Google Shape;87;p30"/>
          <p:cNvGrpSpPr/>
          <p:nvPr/>
        </p:nvGrpSpPr>
        <p:grpSpPr>
          <a:xfrm>
            <a:off x="6365128" y="4154158"/>
            <a:ext cx="5053092" cy="435777"/>
            <a:chOff x="5896680" y="4472083"/>
            <a:chExt cx="5053092" cy="435777"/>
          </a:xfrm>
        </p:grpSpPr>
        <p:grpSp>
          <p:nvGrpSpPr>
            <p:cNvPr id="88" name="Google Shape;88;p30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89" name="Google Shape;89;p30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30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30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92" name="Google Shape;92;p3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3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" name="Google Shape;94;p30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95" name="Google Shape;95;p3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3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61cafe4c02_1_21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59" name="Google Shape;859;g261cafe4c02_1_2119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860" name="Google Shape;860;g261cafe4c02_1_2119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861" name="Google Shape;861;g261cafe4c02_1_211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g261cafe4c02_1_211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3" name="Google Shape;863;g261cafe4c02_1_2119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864" name="Google Shape;864;g261cafe4c02_1_2119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g261cafe4c02_1_2119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" name="Google Shape;866;g261cafe4c02_1_2119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867" name="Google Shape;867;g261cafe4c02_1_2119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g261cafe4c02_1_2119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261cafe4c02_1_2131"/>
          <p:cNvSpPr txBox="1">
            <a:spLocks noGrp="1"/>
          </p:cNvSpPr>
          <p:nvPr>
            <p:ph type="title"/>
          </p:nvPr>
        </p:nvSpPr>
        <p:spPr>
          <a:xfrm>
            <a:off x="4709314" y="1105613"/>
            <a:ext cx="371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g261cafe4c02_1_2131"/>
          <p:cNvSpPr txBox="1">
            <a:spLocks noGrp="1"/>
          </p:cNvSpPr>
          <p:nvPr>
            <p:ph type="body" idx="1"/>
          </p:nvPr>
        </p:nvSpPr>
        <p:spPr>
          <a:xfrm>
            <a:off x="4705225" y="1784588"/>
            <a:ext cx="3719700" cy="22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261cafe4c02_1_2134"/>
          <p:cNvSpPr txBox="1">
            <a:spLocks noGrp="1"/>
          </p:cNvSpPr>
          <p:nvPr>
            <p:ph type="title"/>
          </p:nvPr>
        </p:nvSpPr>
        <p:spPr>
          <a:xfrm>
            <a:off x="715100" y="1300950"/>
            <a:ext cx="4087500" cy="25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874" name="Google Shape;874;g261cafe4c02_1_2134"/>
          <p:cNvGrpSpPr/>
          <p:nvPr/>
        </p:nvGrpSpPr>
        <p:grpSpPr>
          <a:xfrm flipH="1">
            <a:off x="-1786096" y="4532877"/>
            <a:ext cx="5253816" cy="1622108"/>
            <a:chOff x="5092229" y="-180802"/>
            <a:chExt cx="5253816" cy="1622108"/>
          </a:xfrm>
        </p:grpSpPr>
        <p:sp>
          <p:nvSpPr>
            <p:cNvPr id="875" name="Google Shape;875;g261cafe4c02_1_213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g261cafe4c02_1_213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g261cafe4c02_1_213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g261cafe4c02_1_213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g261cafe4c02_1_213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g261cafe4c02_1_213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g261cafe4c02_1_213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g261cafe4c02_1_213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g261cafe4c02_1_213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g261cafe4c02_1_213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61cafe4c02_1_2147"/>
          <p:cNvSpPr txBox="1">
            <a:spLocks noGrp="1"/>
          </p:cNvSpPr>
          <p:nvPr>
            <p:ph type="title"/>
          </p:nvPr>
        </p:nvSpPr>
        <p:spPr>
          <a:xfrm>
            <a:off x="715100" y="2349499"/>
            <a:ext cx="3720900" cy="65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hlink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7" name="Google Shape;887;g261cafe4c02_1_2147"/>
          <p:cNvSpPr txBox="1">
            <a:spLocks noGrp="1"/>
          </p:cNvSpPr>
          <p:nvPr>
            <p:ph type="subTitle" idx="1"/>
          </p:nvPr>
        </p:nvSpPr>
        <p:spPr>
          <a:xfrm>
            <a:off x="715100" y="2905000"/>
            <a:ext cx="37209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88" name="Google Shape;888;g261cafe4c02_1_2147"/>
          <p:cNvGrpSpPr/>
          <p:nvPr/>
        </p:nvGrpSpPr>
        <p:grpSpPr>
          <a:xfrm flipH="1">
            <a:off x="-2000921" y="4535157"/>
            <a:ext cx="5053091" cy="435777"/>
            <a:chOff x="5896679" y="4472082"/>
            <a:chExt cx="5053091" cy="435777"/>
          </a:xfrm>
        </p:grpSpPr>
        <p:grpSp>
          <p:nvGrpSpPr>
            <p:cNvPr id="889" name="Google Shape;889;g261cafe4c02_1_2147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890" name="Google Shape;890;g261cafe4c02_1_214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g261cafe4c02_1_214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g261cafe4c02_1_2147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893" name="Google Shape;893;g261cafe4c02_1_2147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g261cafe4c02_1_2147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" name="Google Shape;895;g261cafe4c02_1_2147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896" name="Google Shape;896;g261cafe4c02_1_2147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g261cafe4c02_1_2147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261cafe4c02_1_2160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00" name="Google Shape;900;g261cafe4c02_1_2160"/>
          <p:cNvGrpSpPr/>
          <p:nvPr/>
        </p:nvGrpSpPr>
        <p:grpSpPr>
          <a:xfrm rot="10800000" flipH="1">
            <a:off x="6306928" y="3527787"/>
            <a:ext cx="4563990" cy="1409125"/>
            <a:chOff x="5092229" y="-180802"/>
            <a:chExt cx="5253816" cy="1622108"/>
          </a:xfrm>
        </p:grpSpPr>
        <p:sp>
          <p:nvSpPr>
            <p:cNvPr id="901" name="Google Shape;901;g261cafe4c02_1_216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g261cafe4c02_1_216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g261cafe4c02_1_216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g261cafe4c02_1_216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g261cafe4c02_1_216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g261cafe4c02_1_216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g261cafe4c02_1_216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g261cafe4c02_1_216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g261cafe4c02_1_216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g261cafe4c02_1_216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g261cafe4c02_1_2160"/>
          <p:cNvGrpSpPr/>
          <p:nvPr/>
        </p:nvGrpSpPr>
        <p:grpSpPr>
          <a:xfrm flipH="1">
            <a:off x="-1704672" y="188987"/>
            <a:ext cx="4563990" cy="1409125"/>
            <a:chOff x="5092229" y="-180802"/>
            <a:chExt cx="5253816" cy="1622108"/>
          </a:xfrm>
        </p:grpSpPr>
        <p:sp>
          <p:nvSpPr>
            <p:cNvPr id="912" name="Google Shape;912;g261cafe4c02_1_2160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g261cafe4c02_1_2160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g261cafe4c02_1_2160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g261cafe4c02_1_2160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g261cafe4c02_1_2160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g261cafe4c02_1_2160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g261cafe4c02_1_2160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g261cafe4c02_1_2160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g261cafe4c02_1_2160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g261cafe4c02_1_2160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261cafe4c02_1_2184"/>
          <p:cNvSpPr txBox="1">
            <a:spLocks noGrp="1"/>
          </p:cNvSpPr>
          <p:nvPr>
            <p:ph type="title" hasCustomPrompt="1"/>
          </p:nvPr>
        </p:nvSpPr>
        <p:spPr>
          <a:xfrm>
            <a:off x="5450450" y="1558475"/>
            <a:ext cx="29784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24" name="Google Shape;924;g261cafe4c02_1_2184"/>
          <p:cNvSpPr txBox="1">
            <a:spLocks noGrp="1"/>
          </p:cNvSpPr>
          <p:nvPr>
            <p:ph type="subTitle" idx="1"/>
          </p:nvPr>
        </p:nvSpPr>
        <p:spPr>
          <a:xfrm>
            <a:off x="5450493" y="3069625"/>
            <a:ext cx="2978400" cy="764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25" name="Google Shape;925;g261cafe4c02_1_2184"/>
          <p:cNvGrpSpPr/>
          <p:nvPr/>
        </p:nvGrpSpPr>
        <p:grpSpPr>
          <a:xfrm>
            <a:off x="5044704" y="4608502"/>
            <a:ext cx="5253816" cy="1622108"/>
            <a:chOff x="5092229" y="-180802"/>
            <a:chExt cx="5253816" cy="1622108"/>
          </a:xfrm>
        </p:grpSpPr>
        <p:sp>
          <p:nvSpPr>
            <p:cNvPr id="926" name="Google Shape;926;g261cafe4c02_1_218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g261cafe4c02_1_218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g261cafe4c02_1_218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g261cafe4c02_1_218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g261cafe4c02_1_218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g261cafe4c02_1_218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g261cafe4c02_1_218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g261cafe4c02_1_218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g261cafe4c02_1_218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g261cafe4c02_1_218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g261cafe4c02_1_2184"/>
          <p:cNvGrpSpPr/>
          <p:nvPr/>
        </p:nvGrpSpPr>
        <p:grpSpPr>
          <a:xfrm>
            <a:off x="5044704" y="-1046873"/>
            <a:ext cx="5253816" cy="1622108"/>
            <a:chOff x="5092229" y="-180802"/>
            <a:chExt cx="5253816" cy="1622108"/>
          </a:xfrm>
        </p:grpSpPr>
        <p:sp>
          <p:nvSpPr>
            <p:cNvPr id="937" name="Google Shape;937;g261cafe4c02_1_218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g261cafe4c02_1_218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g261cafe4c02_1_218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g261cafe4c02_1_218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g261cafe4c02_1_218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g261cafe4c02_1_218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g261cafe4c02_1_2184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g261cafe4c02_1_2184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g261cafe4c02_1_2184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g261cafe4c02_1_2184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261cafe4c02_1_2210"/>
          <p:cNvSpPr txBox="1">
            <a:spLocks noGrp="1"/>
          </p:cNvSpPr>
          <p:nvPr>
            <p:ph type="title" hasCustomPrompt="1"/>
          </p:nvPr>
        </p:nvSpPr>
        <p:spPr>
          <a:xfrm>
            <a:off x="709929" y="164339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0" name="Google Shape;950;g261cafe4c02_1_2210"/>
          <p:cNvSpPr txBox="1">
            <a:spLocks noGrp="1"/>
          </p:cNvSpPr>
          <p:nvPr>
            <p:ph type="subTitle" idx="1"/>
          </p:nvPr>
        </p:nvSpPr>
        <p:spPr>
          <a:xfrm>
            <a:off x="1304529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1" name="Google Shape;951;g261cafe4c02_1_2210"/>
          <p:cNvSpPr txBox="1">
            <a:spLocks noGrp="1"/>
          </p:cNvSpPr>
          <p:nvPr>
            <p:ph type="title" idx="2" hasCustomPrompt="1"/>
          </p:nvPr>
        </p:nvSpPr>
        <p:spPr>
          <a:xfrm>
            <a:off x="4571440" y="1640946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2" name="Google Shape;952;g261cafe4c02_1_2210"/>
          <p:cNvSpPr txBox="1">
            <a:spLocks noGrp="1"/>
          </p:cNvSpPr>
          <p:nvPr>
            <p:ph type="subTitle" idx="3"/>
          </p:nvPr>
        </p:nvSpPr>
        <p:spPr>
          <a:xfrm>
            <a:off x="5166040" y="213439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3" name="Google Shape;953;g261cafe4c02_1_2210"/>
          <p:cNvSpPr txBox="1">
            <a:spLocks noGrp="1"/>
          </p:cNvSpPr>
          <p:nvPr>
            <p:ph type="title" idx="4" hasCustomPrompt="1"/>
          </p:nvPr>
        </p:nvSpPr>
        <p:spPr>
          <a:xfrm>
            <a:off x="709929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4" name="Google Shape;954;g261cafe4c02_1_2210"/>
          <p:cNvSpPr txBox="1">
            <a:spLocks noGrp="1"/>
          </p:cNvSpPr>
          <p:nvPr>
            <p:ph type="subTitle" idx="5"/>
          </p:nvPr>
        </p:nvSpPr>
        <p:spPr>
          <a:xfrm>
            <a:off x="1304529" y="3543232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5" name="Google Shape;955;g261cafe4c02_1_2210"/>
          <p:cNvSpPr txBox="1">
            <a:spLocks noGrp="1"/>
          </p:cNvSpPr>
          <p:nvPr>
            <p:ph type="title" idx="6" hasCustomPrompt="1"/>
          </p:nvPr>
        </p:nvSpPr>
        <p:spPr>
          <a:xfrm>
            <a:off x="4571440" y="3056321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6" name="Google Shape;956;g261cafe4c02_1_2210"/>
          <p:cNvSpPr txBox="1">
            <a:spLocks noGrp="1"/>
          </p:cNvSpPr>
          <p:nvPr>
            <p:ph type="subTitle" idx="7"/>
          </p:nvPr>
        </p:nvSpPr>
        <p:spPr>
          <a:xfrm>
            <a:off x="5166040" y="3543221"/>
            <a:ext cx="271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7" name="Google Shape;957;g261cafe4c02_1_2210"/>
          <p:cNvSpPr txBox="1">
            <a:spLocks noGrp="1"/>
          </p:cNvSpPr>
          <p:nvPr>
            <p:ph type="title" idx="8"/>
          </p:nvPr>
        </p:nvSpPr>
        <p:spPr>
          <a:xfrm>
            <a:off x="720000" y="5349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58" name="Google Shape;958;g261cafe4c02_1_2210"/>
          <p:cNvSpPr txBox="1">
            <a:spLocks noGrp="1"/>
          </p:cNvSpPr>
          <p:nvPr>
            <p:ph type="subTitle" idx="9"/>
          </p:nvPr>
        </p:nvSpPr>
        <p:spPr>
          <a:xfrm>
            <a:off x="1304529" y="1643396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59" name="Google Shape;959;g261cafe4c02_1_2210"/>
          <p:cNvSpPr txBox="1">
            <a:spLocks noGrp="1"/>
          </p:cNvSpPr>
          <p:nvPr>
            <p:ph type="subTitle" idx="13"/>
          </p:nvPr>
        </p:nvSpPr>
        <p:spPr>
          <a:xfrm>
            <a:off x="5166040" y="1643392"/>
            <a:ext cx="2715000" cy="4848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0" name="Google Shape;960;g261cafe4c02_1_2210"/>
          <p:cNvSpPr txBox="1">
            <a:spLocks noGrp="1"/>
          </p:cNvSpPr>
          <p:nvPr>
            <p:ph type="subTitle" idx="14"/>
          </p:nvPr>
        </p:nvSpPr>
        <p:spPr>
          <a:xfrm>
            <a:off x="1304529" y="305633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1" name="Google Shape;961;g261cafe4c02_1_2210"/>
          <p:cNvSpPr txBox="1">
            <a:spLocks noGrp="1"/>
          </p:cNvSpPr>
          <p:nvPr>
            <p:ph type="subTitle" idx="15"/>
          </p:nvPr>
        </p:nvSpPr>
        <p:spPr>
          <a:xfrm>
            <a:off x="5166040" y="3056321"/>
            <a:ext cx="2715000" cy="4848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62" name="Google Shape;962;g261cafe4c02_1_2210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963" name="Google Shape;963;g261cafe4c02_1_2210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964" name="Google Shape;964;g261cafe4c02_1_2210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g261cafe4c02_1_2210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" name="Google Shape;966;g261cafe4c02_1_2210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967" name="Google Shape;967;g261cafe4c02_1_221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g261cafe4c02_1_221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" name="Google Shape;969;g261cafe4c02_1_2210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970" name="Google Shape;970;g261cafe4c02_1_2210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g261cafe4c02_1_2210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2" name="Google Shape;972;g261cafe4c02_1_2210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973" name="Google Shape;973;g261cafe4c02_1_2210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g261cafe4c02_1_2210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g261cafe4c02_1_2210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261cafe4c02_1_2238"/>
          <p:cNvSpPr txBox="1">
            <a:spLocks noGrp="1"/>
          </p:cNvSpPr>
          <p:nvPr>
            <p:ph type="title"/>
          </p:nvPr>
        </p:nvSpPr>
        <p:spPr>
          <a:xfrm>
            <a:off x="2290025" y="3339900"/>
            <a:ext cx="4563900" cy="3609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78" name="Google Shape;978;g261cafe4c02_1_2238"/>
          <p:cNvSpPr txBox="1">
            <a:spLocks noGrp="1"/>
          </p:cNvSpPr>
          <p:nvPr>
            <p:ph type="subTitle" idx="1"/>
          </p:nvPr>
        </p:nvSpPr>
        <p:spPr>
          <a:xfrm>
            <a:off x="745900" y="1055600"/>
            <a:ext cx="7652100" cy="21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261cafe4c02_1_2241"/>
          <p:cNvSpPr txBox="1">
            <a:spLocks noGrp="1"/>
          </p:cNvSpPr>
          <p:nvPr>
            <p:ph type="subTitle" idx="1"/>
          </p:nvPr>
        </p:nvSpPr>
        <p:spPr>
          <a:xfrm>
            <a:off x="715100" y="2664950"/>
            <a:ext cx="3641700" cy="7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g261cafe4c02_1_2241"/>
          <p:cNvSpPr txBox="1">
            <a:spLocks noGrp="1"/>
          </p:cNvSpPr>
          <p:nvPr>
            <p:ph type="title"/>
          </p:nvPr>
        </p:nvSpPr>
        <p:spPr>
          <a:xfrm>
            <a:off x="715100" y="1544375"/>
            <a:ext cx="36417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g261cafe4c02_1_2241"/>
          <p:cNvSpPr>
            <a:spLocks noGrp="1"/>
          </p:cNvSpPr>
          <p:nvPr>
            <p:ph type="pic" idx="2"/>
          </p:nvPr>
        </p:nvSpPr>
        <p:spPr>
          <a:xfrm>
            <a:off x="4787225" y="750900"/>
            <a:ext cx="3641700" cy="3641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261cafe4c02_1_2245"/>
          <p:cNvSpPr txBox="1">
            <a:spLocks noGrp="1"/>
          </p:cNvSpPr>
          <p:nvPr>
            <p:ph type="subTitle" idx="1"/>
          </p:nvPr>
        </p:nvSpPr>
        <p:spPr>
          <a:xfrm>
            <a:off x="2776800" y="3673413"/>
            <a:ext cx="35904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g261cafe4c02_1_2245"/>
          <p:cNvSpPr txBox="1">
            <a:spLocks noGrp="1"/>
          </p:cNvSpPr>
          <p:nvPr>
            <p:ph type="title"/>
          </p:nvPr>
        </p:nvSpPr>
        <p:spPr>
          <a:xfrm>
            <a:off x="2776800" y="3214900"/>
            <a:ext cx="359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6" name="Google Shape;986;g261cafe4c02_1_2245"/>
          <p:cNvSpPr>
            <a:spLocks noGrp="1"/>
          </p:cNvSpPr>
          <p:nvPr>
            <p:ph type="pic" idx="2"/>
          </p:nvPr>
        </p:nvSpPr>
        <p:spPr>
          <a:xfrm>
            <a:off x="2919380" y="882462"/>
            <a:ext cx="3305700" cy="1859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87" name="Google Shape;987;g261cafe4c02_1_2245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988" name="Google Shape;988;g261cafe4c02_1_224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g261cafe4c02_1_224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g261cafe4c02_1_224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261cafe4c02_1_2253"/>
          <p:cNvSpPr txBox="1">
            <a:spLocks noGrp="1"/>
          </p:cNvSpPr>
          <p:nvPr>
            <p:ph type="subTitle" idx="1"/>
          </p:nvPr>
        </p:nvSpPr>
        <p:spPr>
          <a:xfrm>
            <a:off x="1597350" y="3671275"/>
            <a:ext cx="2294400" cy="4302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3" name="Google Shape;993;g261cafe4c02_1_2253"/>
          <p:cNvSpPr txBox="1">
            <a:spLocks noGrp="1"/>
          </p:cNvSpPr>
          <p:nvPr>
            <p:ph type="subTitle" idx="2"/>
          </p:nvPr>
        </p:nvSpPr>
        <p:spPr>
          <a:xfrm>
            <a:off x="5252250" y="3671275"/>
            <a:ext cx="2294400" cy="4302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4" name="Google Shape;994;g261cafe4c02_1_2253"/>
          <p:cNvSpPr txBox="1">
            <a:spLocks noGrp="1"/>
          </p:cNvSpPr>
          <p:nvPr>
            <p:ph type="subTitle" idx="3"/>
          </p:nvPr>
        </p:nvSpPr>
        <p:spPr>
          <a:xfrm>
            <a:off x="15973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g261cafe4c02_1_2253"/>
          <p:cNvSpPr txBox="1">
            <a:spLocks noGrp="1"/>
          </p:cNvSpPr>
          <p:nvPr>
            <p:ph type="subTitle" idx="4"/>
          </p:nvPr>
        </p:nvSpPr>
        <p:spPr>
          <a:xfrm>
            <a:off x="5252250" y="4035800"/>
            <a:ext cx="229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6" name="Google Shape;996;g261cafe4c02_1_225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97" name="Google Shape;997;g261cafe4c02_1_2253"/>
          <p:cNvGrpSpPr/>
          <p:nvPr/>
        </p:nvGrpSpPr>
        <p:grpSpPr>
          <a:xfrm rot="10800000">
            <a:off x="-2140408" y="4503352"/>
            <a:ext cx="5253816" cy="1622108"/>
            <a:chOff x="5092229" y="-180802"/>
            <a:chExt cx="5253816" cy="1622108"/>
          </a:xfrm>
        </p:grpSpPr>
        <p:sp>
          <p:nvSpPr>
            <p:cNvPr id="998" name="Google Shape;998;g261cafe4c02_1_2253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g261cafe4c02_1_2253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g261cafe4c02_1_2253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g261cafe4c02_1_2253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g261cafe4c02_1_2253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g261cafe4c02_1_2253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g261cafe4c02_1_2253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g261cafe4c02_1_2253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g261cafe4c02_1_2253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g261cafe4c02_1_2253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g261cafe4c02_1_2253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1009" name="Google Shape;1009;g261cafe4c02_1_2253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g261cafe4c02_1_2253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g261cafe4c02_1_2253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261cafe4c02_1_227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4" name="Google Shape;1014;g261cafe4c02_1_2274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15" name="Google Shape;1015;g261cafe4c02_1_2274"/>
          <p:cNvSpPr txBox="1">
            <a:spLocks noGrp="1"/>
          </p:cNvSpPr>
          <p:nvPr>
            <p:ph type="body" idx="2"/>
          </p:nvPr>
        </p:nvSpPr>
        <p:spPr>
          <a:xfrm>
            <a:off x="4572000" y="1207625"/>
            <a:ext cx="3852000" cy="3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261cafe4c02_1_2278"/>
          <p:cNvSpPr txBox="1">
            <a:spLocks noGrp="1"/>
          </p:cNvSpPr>
          <p:nvPr>
            <p:ph type="subTitle" idx="1"/>
          </p:nvPr>
        </p:nvSpPr>
        <p:spPr>
          <a:xfrm>
            <a:off x="7200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8" name="Google Shape;1018;g261cafe4c02_1_2278"/>
          <p:cNvSpPr txBox="1">
            <a:spLocks noGrp="1"/>
          </p:cNvSpPr>
          <p:nvPr>
            <p:ph type="subTitle" idx="2"/>
          </p:nvPr>
        </p:nvSpPr>
        <p:spPr>
          <a:xfrm>
            <a:off x="7200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9" name="Google Shape;1019;g261cafe4c02_1_2278"/>
          <p:cNvSpPr txBox="1">
            <a:spLocks noGrp="1"/>
          </p:cNvSpPr>
          <p:nvPr>
            <p:ph type="subTitle" idx="3"/>
          </p:nvPr>
        </p:nvSpPr>
        <p:spPr>
          <a:xfrm>
            <a:off x="34038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0" name="Google Shape;1020;g261cafe4c02_1_2278"/>
          <p:cNvSpPr txBox="1">
            <a:spLocks noGrp="1"/>
          </p:cNvSpPr>
          <p:nvPr>
            <p:ph type="subTitle" idx="4"/>
          </p:nvPr>
        </p:nvSpPr>
        <p:spPr>
          <a:xfrm>
            <a:off x="6087600" y="3009874"/>
            <a:ext cx="23364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1" name="Google Shape;1021;g261cafe4c02_1_227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2" name="Google Shape;1022;g261cafe4c02_1_2278"/>
          <p:cNvSpPr txBox="1">
            <a:spLocks noGrp="1"/>
          </p:cNvSpPr>
          <p:nvPr>
            <p:ph type="subTitle" idx="5"/>
          </p:nvPr>
        </p:nvSpPr>
        <p:spPr>
          <a:xfrm>
            <a:off x="3403800" y="2573563"/>
            <a:ext cx="2336400" cy="4302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23" name="Google Shape;1023;g261cafe4c02_1_2278"/>
          <p:cNvSpPr txBox="1">
            <a:spLocks noGrp="1"/>
          </p:cNvSpPr>
          <p:nvPr>
            <p:ph type="subTitle" idx="6"/>
          </p:nvPr>
        </p:nvSpPr>
        <p:spPr>
          <a:xfrm>
            <a:off x="6087600" y="2573563"/>
            <a:ext cx="2336400" cy="4302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024" name="Google Shape;1024;g261cafe4c02_1_2278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1025" name="Google Shape;1025;g261cafe4c02_1_2278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g261cafe4c02_1_2278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g261cafe4c02_1_2278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" name="Google Shape;1028;g261cafe4c02_1_2278"/>
          <p:cNvGrpSpPr/>
          <p:nvPr/>
        </p:nvGrpSpPr>
        <p:grpSpPr>
          <a:xfrm rot="-893893">
            <a:off x="286044" y="213662"/>
            <a:ext cx="480245" cy="457683"/>
            <a:chOff x="3137370" y="-570001"/>
            <a:chExt cx="454778" cy="457459"/>
          </a:xfrm>
        </p:grpSpPr>
        <p:sp>
          <p:nvSpPr>
            <p:cNvPr id="1029" name="Google Shape;1029;g261cafe4c02_1_2278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g261cafe4c02_1_2278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g261cafe4c02_1_2278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g261cafe4c02_1_2278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g261cafe4c02_1_2278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g261cafe4c02_1_2278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g261cafe4c02_1_2278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g261cafe4c02_1_2278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g261cafe4c02_1_2278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1"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261cafe4c02_1_230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g261cafe4c02_1_2300"/>
          <p:cNvSpPr txBox="1">
            <a:spLocks noGrp="1"/>
          </p:cNvSpPr>
          <p:nvPr>
            <p:ph type="subTitle" idx="1"/>
          </p:nvPr>
        </p:nvSpPr>
        <p:spPr>
          <a:xfrm>
            <a:off x="1563624" y="2139696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1" name="Google Shape;1041;g261cafe4c02_1_2300"/>
          <p:cNvSpPr txBox="1">
            <a:spLocks noGrp="1"/>
          </p:cNvSpPr>
          <p:nvPr>
            <p:ph type="subTitle" idx="2"/>
          </p:nvPr>
        </p:nvSpPr>
        <p:spPr>
          <a:xfrm>
            <a:off x="5294376" y="2139696"/>
            <a:ext cx="2148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2" name="Google Shape;1042;g261cafe4c02_1_2300"/>
          <p:cNvSpPr txBox="1">
            <a:spLocks noGrp="1"/>
          </p:cNvSpPr>
          <p:nvPr>
            <p:ph type="subTitle" idx="3"/>
          </p:nvPr>
        </p:nvSpPr>
        <p:spPr>
          <a:xfrm>
            <a:off x="1563624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g261cafe4c02_1_2300"/>
          <p:cNvSpPr txBox="1">
            <a:spLocks noGrp="1"/>
          </p:cNvSpPr>
          <p:nvPr>
            <p:ph type="subTitle" idx="4"/>
          </p:nvPr>
        </p:nvSpPr>
        <p:spPr>
          <a:xfrm>
            <a:off x="5294376" y="3529584"/>
            <a:ext cx="2148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g261cafe4c02_1_2300"/>
          <p:cNvSpPr txBox="1">
            <a:spLocks noGrp="1"/>
          </p:cNvSpPr>
          <p:nvPr>
            <p:ph type="subTitle" idx="5"/>
          </p:nvPr>
        </p:nvSpPr>
        <p:spPr>
          <a:xfrm>
            <a:off x="1563624" y="1755648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5" name="Google Shape;1045;g261cafe4c02_1_2300"/>
          <p:cNvSpPr txBox="1">
            <a:spLocks noGrp="1"/>
          </p:cNvSpPr>
          <p:nvPr>
            <p:ph type="subTitle" idx="6"/>
          </p:nvPr>
        </p:nvSpPr>
        <p:spPr>
          <a:xfrm>
            <a:off x="5294376" y="1755648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6" name="Google Shape;1046;g261cafe4c02_1_2300"/>
          <p:cNvSpPr txBox="1">
            <a:spLocks noGrp="1"/>
          </p:cNvSpPr>
          <p:nvPr>
            <p:ph type="subTitle" idx="7"/>
          </p:nvPr>
        </p:nvSpPr>
        <p:spPr>
          <a:xfrm>
            <a:off x="1563624" y="3145536"/>
            <a:ext cx="2148900" cy="384000"/>
          </a:xfrm>
          <a:prstGeom prst="rect">
            <a:avLst/>
          </a:prstGeom>
          <a:solidFill>
            <a:srgbClr val="FF9933">
              <a:alpha val="54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7" name="Google Shape;1047;g261cafe4c02_1_2300"/>
          <p:cNvSpPr txBox="1">
            <a:spLocks noGrp="1"/>
          </p:cNvSpPr>
          <p:nvPr>
            <p:ph type="subTitle" idx="8"/>
          </p:nvPr>
        </p:nvSpPr>
        <p:spPr>
          <a:xfrm>
            <a:off x="5294376" y="3145536"/>
            <a:ext cx="2148900" cy="3840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261cafe4c02_1_231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g261cafe4c02_1_2310"/>
          <p:cNvSpPr txBox="1">
            <a:spLocks noGrp="1"/>
          </p:cNvSpPr>
          <p:nvPr>
            <p:ph type="subTitle" idx="1"/>
          </p:nvPr>
        </p:nvSpPr>
        <p:spPr>
          <a:xfrm>
            <a:off x="902888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1" name="Google Shape;1051;g261cafe4c02_1_2310"/>
          <p:cNvSpPr txBox="1">
            <a:spLocks noGrp="1"/>
          </p:cNvSpPr>
          <p:nvPr>
            <p:ph type="subTitle" idx="2"/>
          </p:nvPr>
        </p:nvSpPr>
        <p:spPr>
          <a:xfrm>
            <a:off x="3591600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2" name="Google Shape;1052;g261cafe4c02_1_2310"/>
          <p:cNvSpPr txBox="1">
            <a:spLocks noGrp="1"/>
          </p:cNvSpPr>
          <p:nvPr>
            <p:ph type="subTitle" idx="3"/>
          </p:nvPr>
        </p:nvSpPr>
        <p:spPr>
          <a:xfrm>
            <a:off x="6280313" y="2296685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g261cafe4c02_1_2310"/>
          <p:cNvSpPr txBox="1">
            <a:spLocks noGrp="1"/>
          </p:cNvSpPr>
          <p:nvPr>
            <p:ph type="subTitle" idx="4"/>
          </p:nvPr>
        </p:nvSpPr>
        <p:spPr>
          <a:xfrm>
            <a:off x="902888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g261cafe4c02_1_2310"/>
          <p:cNvSpPr txBox="1">
            <a:spLocks noGrp="1"/>
          </p:cNvSpPr>
          <p:nvPr>
            <p:ph type="subTitle" idx="5"/>
          </p:nvPr>
        </p:nvSpPr>
        <p:spPr>
          <a:xfrm>
            <a:off x="3591600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5" name="Google Shape;1055;g261cafe4c02_1_2310"/>
          <p:cNvSpPr txBox="1">
            <a:spLocks noGrp="1"/>
          </p:cNvSpPr>
          <p:nvPr>
            <p:ph type="subTitle" idx="6"/>
          </p:nvPr>
        </p:nvSpPr>
        <p:spPr>
          <a:xfrm>
            <a:off x="6280313" y="3869750"/>
            <a:ext cx="1960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6" name="Google Shape;1056;g261cafe4c02_1_2310"/>
          <p:cNvSpPr txBox="1">
            <a:spLocks noGrp="1"/>
          </p:cNvSpPr>
          <p:nvPr>
            <p:ph type="subTitle" idx="7"/>
          </p:nvPr>
        </p:nvSpPr>
        <p:spPr>
          <a:xfrm>
            <a:off x="902888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7" name="Google Shape;1057;g261cafe4c02_1_2310"/>
          <p:cNvSpPr txBox="1">
            <a:spLocks noGrp="1"/>
          </p:cNvSpPr>
          <p:nvPr>
            <p:ph type="subTitle" idx="8"/>
          </p:nvPr>
        </p:nvSpPr>
        <p:spPr>
          <a:xfrm>
            <a:off x="3591600" y="1921063"/>
            <a:ext cx="1960800" cy="3756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8" name="Google Shape;1058;g261cafe4c02_1_2310"/>
          <p:cNvSpPr txBox="1">
            <a:spLocks noGrp="1"/>
          </p:cNvSpPr>
          <p:nvPr>
            <p:ph type="subTitle" idx="9"/>
          </p:nvPr>
        </p:nvSpPr>
        <p:spPr>
          <a:xfrm>
            <a:off x="6280313" y="1921063"/>
            <a:ext cx="1960800" cy="3756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9" name="Google Shape;1059;g261cafe4c02_1_2310"/>
          <p:cNvSpPr txBox="1">
            <a:spLocks noGrp="1"/>
          </p:cNvSpPr>
          <p:nvPr>
            <p:ph type="subTitle" idx="13"/>
          </p:nvPr>
        </p:nvSpPr>
        <p:spPr>
          <a:xfrm>
            <a:off x="902888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0" name="Google Shape;1060;g261cafe4c02_1_2310"/>
          <p:cNvSpPr txBox="1">
            <a:spLocks noGrp="1"/>
          </p:cNvSpPr>
          <p:nvPr>
            <p:ph type="subTitle" idx="14"/>
          </p:nvPr>
        </p:nvSpPr>
        <p:spPr>
          <a:xfrm>
            <a:off x="3591600" y="3495650"/>
            <a:ext cx="1960800" cy="374100"/>
          </a:xfrm>
          <a:prstGeom prst="rect">
            <a:avLst/>
          </a:prstGeom>
          <a:solidFill>
            <a:srgbClr val="FF9933">
              <a:alpha val="3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1" name="Google Shape;1061;g261cafe4c02_1_2310"/>
          <p:cNvSpPr txBox="1">
            <a:spLocks noGrp="1"/>
          </p:cNvSpPr>
          <p:nvPr>
            <p:ph type="subTitle" idx="15"/>
          </p:nvPr>
        </p:nvSpPr>
        <p:spPr>
          <a:xfrm>
            <a:off x="6280313" y="3495650"/>
            <a:ext cx="1960800" cy="374100"/>
          </a:xfrm>
          <a:prstGeom prst="rect">
            <a:avLst/>
          </a:prstGeom>
          <a:solidFill>
            <a:srgbClr val="138808">
              <a:alpha val="24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062" name="Google Shape;1062;g261cafe4c02_1_2310"/>
          <p:cNvGrpSpPr/>
          <p:nvPr/>
        </p:nvGrpSpPr>
        <p:grpSpPr>
          <a:xfrm>
            <a:off x="4421623" y="4581142"/>
            <a:ext cx="300770" cy="54726"/>
            <a:chOff x="4770650" y="685575"/>
            <a:chExt cx="158250" cy="28800"/>
          </a:xfrm>
        </p:grpSpPr>
        <p:sp>
          <p:nvSpPr>
            <p:cNvPr id="1063" name="Google Shape;1063;g261cafe4c02_1_2310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g261cafe4c02_1_2310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g261cafe4c02_1_2310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g261cafe4c02_1_2310"/>
          <p:cNvSpPr/>
          <p:nvPr/>
        </p:nvSpPr>
        <p:spPr>
          <a:xfrm>
            <a:off x="902906" y="17455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" name="Google Shape;1067;g261cafe4c02_1_2310"/>
          <p:cNvGrpSpPr/>
          <p:nvPr/>
        </p:nvGrpSpPr>
        <p:grpSpPr>
          <a:xfrm>
            <a:off x="136083" y="174559"/>
            <a:ext cx="662152" cy="662152"/>
            <a:chOff x="3601710" y="-660170"/>
            <a:chExt cx="888556" cy="888556"/>
          </a:xfrm>
        </p:grpSpPr>
        <p:sp>
          <p:nvSpPr>
            <p:cNvPr id="1068" name="Google Shape;1068;g261cafe4c02_1_2310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g261cafe4c02_1_2310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g261cafe4c02_1_2310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g261cafe4c02_1_2310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g261cafe4c02_1_2310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g261cafe4c02_1_2310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g261cafe4c02_1_2310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g261cafe4c02_1_2310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g261cafe4c02_1_2310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g261cafe4c02_1_2310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261cafe4c02_1_2340"/>
          <p:cNvSpPr txBox="1">
            <a:spLocks noGrp="1"/>
          </p:cNvSpPr>
          <p:nvPr>
            <p:ph type="title" hasCustomPrompt="1"/>
          </p:nvPr>
        </p:nvSpPr>
        <p:spPr>
          <a:xfrm>
            <a:off x="715100" y="3022152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0" name="Google Shape;1080;g261cafe4c02_1_2340"/>
          <p:cNvSpPr txBox="1">
            <a:spLocks noGrp="1"/>
          </p:cNvSpPr>
          <p:nvPr>
            <p:ph type="subTitle" idx="1"/>
          </p:nvPr>
        </p:nvSpPr>
        <p:spPr>
          <a:xfrm>
            <a:off x="715100" y="3809753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1" name="Google Shape;1081;g261cafe4c02_1_2340"/>
          <p:cNvSpPr txBox="1">
            <a:spLocks noGrp="1"/>
          </p:cNvSpPr>
          <p:nvPr>
            <p:ph type="title" idx="2" hasCustomPrompt="1"/>
          </p:nvPr>
        </p:nvSpPr>
        <p:spPr>
          <a:xfrm>
            <a:off x="3529200" y="3022156"/>
            <a:ext cx="2085600" cy="710100"/>
          </a:xfrm>
          <a:prstGeom prst="rect">
            <a:avLst/>
          </a:prstGeom>
          <a:solidFill>
            <a:srgbClr val="138808">
              <a:alpha val="244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2" name="Google Shape;1082;g261cafe4c02_1_2340"/>
          <p:cNvSpPr txBox="1">
            <a:spLocks noGrp="1"/>
          </p:cNvSpPr>
          <p:nvPr>
            <p:ph type="subTitle" idx="3"/>
          </p:nvPr>
        </p:nvSpPr>
        <p:spPr>
          <a:xfrm>
            <a:off x="3529200" y="380976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g261cafe4c02_1_2340"/>
          <p:cNvSpPr txBox="1">
            <a:spLocks noGrp="1"/>
          </p:cNvSpPr>
          <p:nvPr>
            <p:ph type="title" idx="4" hasCustomPrompt="1"/>
          </p:nvPr>
        </p:nvSpPr>
        <p:spPr>
          <a:xfrm>
            <a:off x="6343300" y="3022149"/>
            <a:ext cx="2085600" cy="710100"/>
          </a:xfrm>
          <a:prstGeom prst="rect">
            <a:avLst/>
          </a:prstGeom>
          <a:solidFill>
            <a:srgbClr val="FF9933">
              <a:alpha val="541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4" name="Google Shape;1084;g261cafe4c02_1_2340"/>
          <p:cNvSpPr txBox="1">
            <a:spLocks noGrp="1"/>
          </p:cNvSpPr>
          <p:nvPr>
            <p:ph type="subTitle" idx="5"/>
          </p:nvPr>
        </p:nvSpPr>
        <p:spPr>
          <a:xfrm>
            <a:off x="6343300" y="3809750"/>
            <a:ext cx="2085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61cafe4c02_1_234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261cafe4c02_1_234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89" name="Google Shape;1089;g261cafe4c02_1_2349"/>
          <p:cNvGrpSpPr/>
          <p:nvPr/>
        </p:nvGrpSpPr>
        <p:grpSpPr>
          <a:xfrm>
            <a:off x="4424363" y="4581142"/>
            <a:ext cx="300770" cy="54726"/>
            <a:chOff x="4770650" y="685575"/>
            <a:chExt cx="158250" cy="28800"/>
          </a:xfrm>
        </p:grpSpPr>
        <p:sp>
          <p:nvSpPr>
            <p:cNvPr id="1090" name="Google Shape;1090;g261cafe4c02_1_2349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g261cafe4c02_1_2349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g261cafe4c02_1_2349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61cafe4c02_1_235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95" name="Google Shape;1095;g261cafe4c02_1_2355"/>
          <p:cNvGrpSpPr/>
          <p:nvPr/>
        </p:nvGrpSpPr>
        <p:grpSpPr>
          <a:xfrm>
            <a:off x="1453623" y="4581142"/>
            <a:ext cx="300770" cy="54726"/>
            <a:chOff x="4770650" y="685575"/>
            <a:chExt cx="158250" cy="28800"/>
          </a:xfrm>
        </p:grpSpPr>
        <p:sp>
          <p:nvSpPr>
            <p:cNvPr id="1096" name="Google Shape;1096;g261cafe4c02_1_235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g261cafe4c02_1_235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g261cafe4c02_1_235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g261cafe4c02_1_2355"/>
          <p:cNvGrpSpPr/>
          <p:nvPr/>
        </p:nvGrpSpPr>
        <p:grpSpPr>
          <a:xfrm>
            <a:off x="3429310" y="4581142"/>
            <a:ext cx="300770" cy="54726"/>
            <a:chOff x="4770650" y="685575"/>
            <a:chExt cx="158250" cy="28800"/>
          </a:xfrm>
        </p:grpSpPr>
        <p:sp>
          <p:nvSpPr>
            <p:cNvPr id="1100" name="Google Shape;1100;g261cafe4c02_1_2355"/>
            <p:cNvSpPr/>
            <p:nvPr/>
          </p:nvSpPr>
          <p:spPr>
            <a:xfrm>
              <a:off x="477065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g261cafe4c02_1_2355"/>
            <p:cNvSpPr/>
            <p:nvPr/>
          </p:nvSpPr>
          <p:spPr>
            <a:xfrm>
              <a:off x="4835375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g261cafe4c02_1_2355"/>
            <p:cNvSpPr/>
            <p:nvPr/>
          </p:nvSpPr>
          <p:spPr>
            <a:xfrm>
              <a:off x="4900100" y="685575"/>
              <a:ext cx="28800" cy="28800"/>
            </a:xfrm>
            <a:prstGeom prst="ellipse">
              <a:avLst/>
            </a:pr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32"/>
          <p:cNvGrpSpPr/>
          <p:nvPr/>
        </p:nvGrpSpPr>
        <p:grpSpPr>
          <a:xfrm>
            <a:off x="5092230" y="-180804"/>
            <a:ext cx="5253816" cy="1622109"/>
            <a:chOff x="5092230" y="-180802"/>
            <a:chExt cx="5253816" cy="1622109"/>
          </a:xfrm>
        </p:grpSpPr>
        <p:sp>
          <p:nvSpPr>
            <p:cNvPr id="100" name="Google Shape;100;p32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2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2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2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2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2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2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2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2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2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32"/>
          <p:cNvGrpSpPr/>
          <p:nvPr/>
        </p:nvGrpSpPr>
        <p:grpSpPr>
          <a:xfrm>
            <a:off x="5896678" y="4154158"/>
            <a:ext cx="5053092" cy="435777"/>
            <a:chOff x="5896680" y="4472083"/>
            <a:chExt cx="5053092" cy="435777"/>
          </a:xfrm>
        </p:grpSpPr>
        <p:grpSp>
          <p:nvGrpSpPr>
            <p:cNvPr id="111" name="Google Shape;111;p32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12" name="Google Shape;112;p32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32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" name="Google Shape;114;p32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15" name="Google Shape;115;p3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3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" name="Google Shape;117;p32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18" name="Google Shape;118;p3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3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261cafe4c02_1_236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5" name="Google Shape;1105;g261cafe4c02_1_2365"/>
          <p:cNvSpPr/>
          <p:nvPr/>
        </p:nvSpPr>
        <p:spPr>
          <a:xfrm>
            <a:off x="8513106" y="1388306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261cafe4c02_1_2368"/>
          <p:cNvSpPr txBox="1">
            <a:spLocks noGrp="1"/>
          </p:cNvSpPr>
          <p:nvPr>
            <p:ph type="ctrTitle"/>
          </p:nvPr>
        </p:nvSpPr>
        <p:spPr>
          <a:xfrm>
            <a:off x="4824859" y="535000"/>
            <a:ext cx="35994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8" name="Google Shape;1108;g261cafe4c02_1_2368"/>
          <p:cNvSpPr txBox="1">
            <a:spLocks noGrp="1"/>
          </p:cNvSpPr>
          <p:nvPr>
            <p:ph type="subTitle" idx="1"/>
          </p:nvPr>
        </p:nvSpPr>
        <p:spPr>
          <a:xfrm>
            <a:off x="4824859" y="2128400"/>
            <a:ext cx="3599400" cy="12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9" name="Google Shape;1109;g261cafe4c02_1_2368"/>
          <p:cNvSpPr txBox="1"/>
          <p:nvPr/>
        </p:nvSpPr>
        <p:spPr>
          <a:xfrm>
            <a:off x="4824475" y="3362300"/>
            <a:ext cx="35994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CREDITS: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This presentation template was created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including icons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,</a:t>
            </a:r>
            <a:r>
              <a:rPr lang="en" sz="1200">
                <a:solidFill>
                  <a:srgbClr val="000000"/>
                </a:solidFill>
                <a:latin typeface="Electrolize"/>
                <a:ea typeface="Electrolize"/>
                <a:cs typeface="Electrolize"/>
                <a:sym typeface="Electrolize"/>
              </a:rPr>
              <a:t> infographics &amp; images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latin typeface="Electrolize"/>
                <a:ea typeface="Electrolize"/>
                <a:cs typeface="Electrolize"/>
                <a:sym typeface="Electrolize"/>
              </a:rPr>
              <a:t> </a:t>
            </a:r>
            <a:r>
              <a:rPr lang="en" sz="12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rPr>
              <a:t>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lectrolize"/>
                <a:ea typeface="Electrolize"/>
                <a:cs typeface="Electrolize"/>
                <a:sym typeface="Electroliz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>
              <a:solidFill>
                <a:schemeClr val="dk1"/>
              </a:solidFill>
              <a:latin typeface="Electrolize"/>
              <a:ea typeface="Electrolize"/>
              <a:cs typeface="Electrolize"/>
              <a:sym typeface="Electrolize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1" name="Google Shape;1111;g261cafe4c02_1_2372"/>
          <p:cNvGrpSpPr/>
          <p:nvPr/>
        </p:nvGrpSpPr>
        <p:grpSpPr>
          <a:xfrm>
            <a:off x="5092229" y="-180802"/>
            <a:ext cx="5253816" cy="1622108"/>
            <a:chOff x="5092229" y="-180802"/>
            <a:chExt cx="5253816" cy="1622108"/>
          </a:xfrm>
        </p:grpSpPr>
        <p:sp>
          <p:nvSpPr>
            <p:cNvPr id="1112" name="Google Shape;1112;g261cafe4c02_1_2372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g261cafe4c02_1_2372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g261cafe4c02_1_2372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g261cafe4c02_1_2372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g261cafe4c02_1_2372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g261cafe4c02_1_2372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g261cafe4c02_1_2372"/>
            <p:cNvSpPr/>
            <p:nvPr/>
          </p:nvSpPr>
          <p:spPr>
            <a:xfrm rot="-5400000">
              <a:off x="7072794" y="-1818683"/>
              <a:ext cx="389143" cy="4141831"/>
            </a:xfrm>
            <a:custGeom>
              <a:avLst/>
              <a:gdLst/>
              <a:ahLst/>
              <a:cxnLst/>
              <a:rect l="l" t="t" r="r" b="b"/>
              <a:pathLst>
                <a:path w="2203" h="18597" extrusionOk="0">
                  <a:moveTo>
                    <a:pt x="2094" y="0"/>
                  </a:moveTo>
                  <a:lnTo>
                    <a:pt x="2094" y="8096"/>
                  </a:lnTo>
                  <a:lnTo>
                    <a:pt x="0" y="12005"/>
                  </a:lnTo>
                  <a:lnTo>
                    <a:pt x="0" y="18596"/>
                  </a:lnTo>
                  <a:lnTo>
                    <a:pt x="109" y="18596"/>
                  </a:lnTo>
                  <a:lnTo>
                    <a:pt x="109" y="12051"/>
                  </a:lnTo>
                  <a:lnTo>
                    <a:pt x="2203" y="8112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g261cafe4c02_1_2372"/>
            <p:cNvSpPr/>
            <p:nvPr/>
          </p:nvSpPr>
          <p:spPr>
            <a:xfrm rot="-5400000">
              <a:off x="5092318" y="10944"/>
              <a:ext cx="115171" cy="115348"/>
            </a:xfrm>
            <a:custGeom>
              <a:avLst/>
              <a:gdLst/>
              <a:ahLst/>
              <a:cxnLst/>
              <a:rect l="l" t="t" r="r" b="b"/>
              <a:pathLst>
                <a:path w="652" h="653" extrusionOk="0">
                  <a:moveTo>
                    <a:pt x="326" y="109"/>
                  </a:moveTo>
                  <a:cubicBezTo>
                    <a:pt x="465" y="109"/>
                    <a:pt x="558" y="202"/>
                    <a:pt x="558" y="342"/>
                  </a:cubicBezTo>
                  <a:cubicBezTo>
                    <a:pt x="558" y="482"/>
                    <a:pt x="465" y="575"/>
                    <a:pt x="326" y="575"/>
                  </a:cubicBezTo>
                  <a:cubicBezTo>
                    <a:pt x="186" y="575"/>
                    <a:pt x="93" y="466"/>
                    <a:pt x="93" y="342"/>
                  </a:cubicBezTo>
                  <a:cubicBezTo>
                    <a:pt x="93" y="202"/>
                    <a:pt x="202" y="109"/>
                    <a:pt x="326" y="109"/>
                  </a:cubicBezTo>
                  <a:close/>
                  <a:moveTo>
                    <a:pt x="326" y="1"/>
                  </a:moveTo>
                  <a:cubicBezTo>
                    <a:pt x="124" y="1"/>
                    <a:pt x="0" y="156"/>
                    <a:pt x="0" y="327"/>
                  </a:cubicBezTo>
                  <a:cubicBezTo>
                    <a:pt x="0" y="513"/>
                    <a:pt x="155" y="652"/>
                    <a:pt x="326" y="652"/>
                  </a:cubicBezTo>
                  <a:cubicBezTo>
                    <a:pt x="496" y="652"/>
                    <a:pt x="651" y="513"/>
                    <a:pt x="651" y="327"/>
                  </a:cubicBezTo>
                  <a:cubicBezTo>
                    <a:pt x="651" y="125"/>
                    <a:pt x="496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g261cafe4c02_1_2372"/>
            <p:cNvSpPr/>
            <p:nvPr/>
          </p:nvSpPr>
          <p:spPr>
            <a:xfrm rot="-5400000">
              <a:off x="7806618" y="-1596908"/>
              <a:ext cx="449555" cy="3375023"/>
            </a:xfrm>
            <a:custGeom>
              <a:avLst/>
              <a:gdLst/>
              <a:ahLst/>
              <a:cxnLst/>
              <a:rect l="l" t="t" r="r" b="b"/>
              <a:pathLst>
                <a:path w="2545" h="15154" extrusionOk="0">
                  <a:moveTo>
                    <a:pt x="2467" y="1"/>
                  </a:moveTo>
                  <a:lnTo>
                    <a:pt x="2467" y="4638"/>
                  </a:lnTo>
                  <a:lnTo>
                    <a:pt x="1" y="8950"/>
                  </a:lnTo>
                  <a:lnTo>
                    <a:pt x="1" y="8981"/>
                  </a:lnTo>
                  <a:lnTo>
                    <a:pt x="1" y="15154"/>
                  </a:lnTo>
                  <a:lnTo>
                    <a:pt x="94" y="15154"/>
                  </a:lnTo>
                  <a:lnTo>
                    <a:pt x="94" y="8996"/>
                  </a:lnTo>
                  <a:lnTo>
                    <a:pt x="2544" y="4669"/>
                  </a:lnTo>
                  <a:lnTo>
                    <a:pt x="2544" y="4654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g261cafe4c02_1_2372"/>
            <p:cNvSpPr/>
            <p:nvPr/>
          </p:nvSpPr>
          <p:spPr>
            <a:xfrm rot="-5400000">
              <a:off x="6236548" y="-180714"/>
              <a:ext cx="109872" cy="109695"/>
            </a:xfrm>
            <a:custGeom>
              <a:avLst/>
              <a:gdLst/>
              <a:ahLst/>
              <a:cxnLst/>
              <a:rect l="l" t="t" r="r" b="b"/>
              <a:pathLst>
                <a:path w="622" h="621" extrusionOk="0">
                  <a:moveTo>
                    <a:pt x="311" y="78"/>
                  </a:moveTo>
                  <a:cubicBezTo>
                    <a:pt x="435" y="78"/>
                    <a:pt x="544" y="187"/>
                    <a:pt x="544" y="311"/>
                  </a:cubicBezTo>
                  <a:cubicBezTo>
                    <a:pt x="544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87"/>
                    <a:pt x="202" y="78"/>
                    <a:pt x="311" y="78"/>
                  </a:cubicBezTo>
                  <a:close/>
                  <a:moveTo>
                    <a:pt x="311" y="0"/>
                  </a:moveTo>
                  <a:cubicBezTo>
                    <a:pt x="140" y="0"/>
                    <a:pt x="1" y="140"/>
                    <a:pt x="1" y="311"/>
                  </a:cubicBezTo>
                  <a:cubicBezTo>
                    <a:pt x="1" y="481"/>
                    <a:pt x="140" y="621"/>
                    <a:pt x="311" y="621"/>
                  </a:cubicBezTo>
                  <a:cubicBezTo>
                    <a:pt x="482" y="621"/>
                    <a:pt x="621" y="481"/>
                    <a:pt x="621" y="311"/>
                  </a:cubicBezTo>
                  <a:cubicBezTo>
                    <a:pt x="621" y="140"/>
                    <a:pt x="482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g261cafe4c02_1_2372"/>
          <p:cNvGrpSpPr/>
          <p:nvPr/>
        </p:nvGrpSpPr>
        <p:grpSpPr>
          <a:xfrm>
            <a:off x="5896679" y="4154157"/>
            <a:ext cx="5053091" cy="435777"/>
            <a:chOff x="5896679" y="4472082"/>
            <a:chExt cx="5053091" cy="435777"/>
          </a:xfrm>
        </p:grpSpPr>
        <p:grpSp>
          <p:nvGrpSpPr>
            <p:cNvPr id="1123" name="Google Shape;1123;g261cafe4c02_1_2372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124" name="Google Shape;1124;g261cafe4c02_1_2372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g261cafe4c02_1_2372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6" name="Google Shape;1126;g261cafe4c02_1_2372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127" name="Google Shape;1127;g261cafe4c02_1_237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g261cafe4c02_1_237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9" name="Google Shape;1129;g261cafe4c02_1_2372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130" name="Google Shape;1130;g261cafe4c02_1_2372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g261cafe4c02_1_2372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3" name="Google Shape;1133;g261cafe4c02_1_2394"/>
          <p:cNvGrpSpPr/>
          <p:nvPr/>
        </p:nvGrpSpPr>
        <p:grpSpPr>
          <a:xfrm rot="10800000">
            <a:off x="-1701321" y="4553905"/>
            <a:ext cx="5053091" cy="435777"/>
            <a:chOff x="5896679" y="4472082"/>
            <a:chExt cx="5053091" cy="435777"/>
          </a:xfrm>
        </p:grpSpPr>
        <p:grpSp>
          <p:nvGrpSpPr>
            <p:cNvPr id="1134" name="Google Shape;1134;g261cafe4c02_1_2394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135" name="Google Shape;1135;g261cafe4c02_1_2394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g261cafe4c02_1_2394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7" name="Google Shape;1137;g261cafe4c02_1_2394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138" name="Google Shape;1138;g261cafe4c02_1_2394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g261cafe4c02_1_2394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" name="Google Shape;1140;g261cafe4c02_1_2394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141" name="Google Shape;1141;g261cafe4c02_1_2394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g261cafe4c02_1_2394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3" name="Google Shape;1143;g261cafe4c02_1_2394"/>
          <p:cNvGrpSpPr/>
          <p:nvPr/>
        </p:nvGrpSpPr>
        <p:grpSpPr>
          <a:xfrm rot="10800000" flipH="1">
            <a:off x="5909368" y="275305"/>
            <a:ext cx="4210803" cy="931613"/>
            <a:chOff x="6135243" y="509694"/>
            <a:chExt cx="4210803" cy="931613"/>
          </a:xfrm>
        </p:grpSpPr>
        <p:sp>
          <p:nvSpPr>
            <p:cNvPr id="1144" name="Google Shape;1144;g261cafe4c02_1_239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g261cafe4c02_1_239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g261cafe4c02_1_239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g261cafe4c02_1_239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g261cafe4c02_1_239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g261cafe4c02_1_239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0" name="Google Shape;1150;g261cafe4c02_1_2394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g261cafe4c02_1_2394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1152" name="Google Shape;1152;g261cafe4c02_1_239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g261cafe4c02_1_239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g261cafe4c02_1_239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g261cafe4c02_1_239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g261cafe4c02_1_239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g261cafe4c02_1_239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g261cafe4c02_1_239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g261cafe4c02_1_239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g261cafe4c02_1_239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g261cafe4c02_1_2394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162" name="Google Shape;1162;g261cafe4c02_1_2394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g261cafe4c02_1_2394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g261cafe4c02_1_2394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g261cafe4c02_1_2394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g261cafe4c02_1_2394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g261cafe4c02_1_2394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g261cafe4c02_1_2394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g261cafe4c02_1_2394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g261cafe4c02_1_2394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g261cafe4c02_1_2394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g261cafe4c02_1_2394"/>
          <p:cNvGrpSpPr/>
          <p:nvPr/>
        </p:nvGrpSpPr>
        <p:grpSpPr>
          <a:xfrm rot="-899960">
            <a:off x="3703807" y="656452"/>
            <a:ext cx="454765" cy="457446"/>
            <a:chOff x="3137370" y="-570001"/>
            <a:chExt cx="454778" cy="457459"/>
          </a:xfrm>
        </p:grpSpPr>
        <p:sp>
          <p:nvSpPr>
            <p:cNvPr id="1173" name="Google Shape;1173;g261cafe4c02_1_239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g261cafe4c02_1_239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g261cafe4c02_1_239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g261cafe4c02_1_239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g261cafe4c02_1_239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g261cafe4c02_1_239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g261cafe4c02_1_239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g261cafe4c02_1_239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g261cafe4c02_1_239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91.xml"/><Relationship Id="rId3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86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5" Type="http://schemas.openxmlformats.org/officeDocument/2006/relationships/slideLayout" Target="../slideLayouts/slideLayout90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89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23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7.xml"/><Relationship Id="rId27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 sz="14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1cafe4c02_1_47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22" name="Google Shape;122;g261cafe4c02_1_476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61cafe4c02_1_128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476" name="Google Shape;476;g261cafe4c02_1_1280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261cafe4c02_1_209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"/>
              <a:buNone/>
              <a:defRPr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830" name="Google Shape;830;g261cafe4c02_1_2090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●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○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lectrolize"/>
              <a:buChar char="■"/>
              <a:defRPr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  <p:sldLayoutId id="2147483744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7.xml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"/>
          <p:cNvSpPr/>
          <p:nvPr/>
        </p:nvSpPr>
        <p:spPr>
          <a:xfrm rot="6145274">
            <a:off x="-1268124" y="-215922"/>
            <a:ext cx="5493597" cy="6350445"/>
          </a:xfrm>
          <a:custGeom>
            <a:avLst/>
            <a:gdLst/>
            <a:ahLst/>
            <a:cxnLst/>
            <a:rect l="l" t="t" r="r" b="b"/>
            <a:pathLst>
              <a:path w="15064" h="15021" extrusionOk="0">
                <a:moveTo>
                  <a:pt x="10691" y="0"/>
                </a:moveTo>
                <a:cubicBezTo>
                  <a:pt x="10147" y="0"/>
                  <a:pt x="9593" y="175"/>
                  <a:pt x="9078" y="371"/>
                </a:cubicBezTo>
                <a:cubicBezTo>
                  <a:pt x="7976" y="793"/>
                  <a:pt x="7010" y="854"/>
                  <a:pt x="5852" y="929"/>
                </a:cubicBezTo>
                <a:cubicBezTo>
                  <a:pt x="5732" y="936"/>
                  <a:pt x="5610" y="940"/>
                  <a:pt x="5486" y="940"/>
                </a:cubicBezTo>
                <a:cubicBezTo>
                  <a:pt x="4724" y="940"/>
                  <a:pt x="3900" y="811"/>
                  <a:pt x="3108" y="811"/>
                </a:cubicBezTo>
                <a:cubicBezTo>
                  <a:pt x="2853" y="811"/>
                  <a:pt x="2602" y="824"/>
                  <a:pt x="2357" y="860"/>
                </a:cubicBezTo>
                <a:cubicBezTo>
                  <a:pt x="544" y="1122"/>
                  <a:pt x="1" y="2548"/>
                  <a:pt x="747" y="3997"/>
                </a:cubicBezTo>
                <a:cubicBezTo>
                  <a:pt x="1694" y="5836"/>
                  <a:pt x="2411" y="7100"/>
                  <a:pt x="2004" y="9267"/>
                </a:cubicBezTo>
                <a:cubicBezTo>
                  <a:pt x="1754" y="10589"/>
                  <a:pt x="956" y="11649"/>
                  <a:pt x="1631" y="13079"/>
                </a:cubicBezTo>
                <a:cubicBezTo>
                  <a:pt x="1969" y="13795"/>
                  <a:pt x="2610" y="14302"/>
                  <a:pt x="3291" y="14587"/>
                </a:cubicBezTo>
                <a:cubicBezTo>
                  <a:pt x="3973" y="14871"/>
                  <a:pt x="4732" y="15021"/>
                  <a:pt x="5478" y="15021"/>
                </a:cubicBezTo>
                <a:cubicBezTo>
                  <a:pt x="5997" y="15021"/>
                  <a:pt x="6508" y="14948"/>
                  <a:pt x="6982" y="14797"/>
                </a:cubicBezTo>
                <a:cubicBezTo>
                  <a:pt x="7891" y="14507"/>
                  <a:pt x="8755" y="14054"/>
                  <a:pt x="9452" y="13351"/>
                </a:cubicBezTo>
                <a:cubicBezTo>
                  <a:pt x="9973" y="12825"/>
                  <a:pt x="10223" y="11996"/>
                  <a:pt x="10886" y="11660"/>
                </a:cubicBezTo>
                <a:cubicBezTo>
                  <a:pt x="11855" y="11171"/>
                  <a:pt x="13214" y="11189"/>
                  <a:pt x="13965" y="10324"/>
                </a:cubicBezTo>
                <a:cubicBezTo>
                  <a:pt x="15064" y="9062"/>
                  <a:pt x="13775" y="8055"/>
                  <a:pt x="13430" y="6774"/>
                </a:cubicBezTo>
                <a:cubicBezTo>
                  <a:pt x="13281" y="6219"/>
                  <a:pt x="13389" y="5549"/>
                  <a:pt x="13363" y="4967"/>
                </a:cubicBezTo>
                <a:cubicBezTo>
                  <a:pt x="13317" y="4025"/>
                  <a:pt x="13273" y="2963"/>
                  <a:pt x="12996" y="2048"/>
                </a:cubicBezTo>
                <a:cubicBezTo>
                  <a:pt x="12757" y="1258"/>
                  <a:pt x="12269" y="507"/>
                  <a:pt x="11572" y="185"/>
                </a:cubicBezTo>
                <a:cubicBezTo>
                  <a:pt x="11287" y="53"/>
                  <a:pt x="10991" y="0"/>
                  <a:pt x="10691" y="0"/>
                </a:cubicBezTo>
                <a:close/>
              </a:path>
            </a:pathLst>
          </a:cu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1"/>
          <p:cNvSpPr txBox="1">
            <a:spLocks noGrp="1"/>
          </p:cNvSpPr>
          <p:nvPr>
            <p:ph type="ctrTitle"/>
          </p:nvPr>
        </p:nvSpPr>
        <p:spPr>
          <a:xfrm>
            <a:off x="4846200" y="474525"/>
            <a:ext cx="4022700" cy="16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302F2F"/>
                </a:solidFill>
              </a:rPr>
              <a:t>Photoplethysmography Prototype</a:t>
            </a:r>
            <a:endParaRPr sz="4400">
              <a:solidFill>
                <a:srgbClr val="302F2F"/>
              </a:solidFill>
            </a:endParaRPr>
          </a:p>
        </p:txBody>
      </p:sp>
      <p:sp>
        <p:nvSpPr>
          <p:cNvPr id="1188" name="Google Shape;1188;p1"/>
          <p:cNvSpPr txBox="1">
            <a:spLocks noGrp="1"/>
          </p:cNvSpPr>
          <p:nvPr>
            <p:ph type="subTitle" idx="1"/>
          </p:nvPr>
        </p:nvSpPr>
        <p:spPr>
          <a:xfrm>
            <a:off x="4846200" y="2151525"/>
            <a:ext cx="4022700" cy="9660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dirty="0"/>
              <a:t>   using IoT-based Sensors for Continuous and Non-invasive Measurement of Vital Health Parameters</a:t>
            </a:r>
            <a:endParaRPr sz="1600" dirty="0"/>
          </a:p>
        </p:txBody>
      </p:sp>
      <p:pic>
        <p:nvPicPr>
          <p:cNvPr id="1189" name="Google Shape;1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3" y="1282900"/>
            <a:ext cx="4151801" cy="3903576"/>
          </a:xfrm>
          <a:prstGeom prst="rect">
            <a:avLst/>
          </a:prstGeom>
          <a:noFill/>
          <a:ln>
            <a:noFill/>
          </a:ln>
        </p:spPr>
      </p:pic>
      <p:sp>
        <p:nvSpPr>
          <p:cNvPr id="1190" name="Google Shape;1190;p1"/>
          <p:cNvSpPr txBox="1"/>
          <p:nvPr/>
        </p:nvSpPr>
        <p:spPr>
          <a:xfrm>
            <a:off x="4846200" y="3117524"/>
            <a:ext cx="4022700" cy="19224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6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rPr>
              <a:t>Electronics Engineering (B. Tech)</a:t>
            </a:r>
            <a:endParaRPr sz="1600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Archit Soni (20095014)</a:t>
            </a:r>
            <a:b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</a:br>
            <a: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Shubhi Singh (20095112)</a:t>
            </a:r>
            <a:endParaRPr sz="1600" b="0" i="0" u="none" strike="noStrike" cap="none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Nishanth Gounder (20095074)</a:t>
            </a:r>
            <a:endParaRPr sz="1600" b="0" i="0" u="none" strike="noStrike" cap="none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Devanshu Agrawal (20095035)</a:t>
            </a:r>
            <a:endParaRPr sz="1600" b="1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Supervisor:</a:t>
            </a:r>
            <a:endParaRPr sz="1600" b="1" i="0" u="none" strike="noStrike" cap="none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302F2F"/>
                </a:solidFill>
                <a:latin typeface="Electrolize"/>
                <a:ea typeface="Electrolize"/>
                <a:cs typeface="Electrolize"/>
                <a:sym typeface="Electrolize"/>
              </a:rPr>
              <a:t>Dr. Priya Ranjan Muduli</a:t>
            </a:r>
            <a:endParaRPr sz="1600" dirty="0">
              <a:solidFill>
                <a:srgbClr val="302F2F"/>
              </a:solidFill>
              <a:latin typeface="Electrolize"/>
              <a:ea typeface="Electrolize"/>
              <a:cs typeface="Electrolize"/>
              <a:sym typeface="Electrolize"/>
            </a:endParaRPr>
          </a:p>
        </p:txBody>
      </p:sp>
      <p:grpSp>
        <p:nvGrpSpPr>
          <p:cNvPr id="1191" name="Google Shape;1191;p1"/>
          <p:cNvGrpSpPr/>
          <p:nvPr/>
        </p:nvGrpSpPr>
        <p:grpSpPr>
          <a:xfrm>
            <a:off x="5930953" y="49383"/>
            <a:ext cx="5053092" cy="435777"/>
            <a:chOff x="5896680" y="4472083"/>
            <a:chExt cx="5053092" cy="435777"/>
          </a:xfrm>
        </p:grpSpPr>
        <p:grpSp>
          <p:nvGrpSpPr>
            <p:cNvPr id="1192" name="Google Shape;1192;p1"/>
            <p:cNvGrpSpPr/>
            <p:nvPr/>
          </p:nvGrpSpPr>
          <p:grpSpPr>
            <a:xfrm rot="-5400000" flipH="1">
              <a:off x="7373411" y="2995351"/>
              <a:ext cx="435777" cy="3389240"/>
              <a:chOff x="4566275" y="2563884"/>
              <a:chExt cx="61675" cy="479675"/>
            </a:xfrm>
          </p:grpSpPr>
          <p:sp>
            <p:nvSpPr>
              <p:cNvPr id="1193" name="Google Shape;1193;p1"/>
              <p:cNvSpPr/>
              <p:nvPr/>
            </p:nvSpPr>
            <p:spPr>
              <a:xfrm>
                <a:off x="4566275" y="2578634"/>
                <a:ext cx="55075" cy="46492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597" extrusionOk="0">
                    <a:moveTo>
                      <a:pt x="2094" y="0"/>
                    </a:moveTo>
                    <a:lnTo>
                      <a:pt x="2094" y="8096"/>
                    </a:lnTo>
                    <a:lnTo>
                      <a:pt x="0" y="12005"/>
                    </a:lnTo>
                    <a:lnTo>
                      <a:pt x="0" y="18596"/>
                    </a:lnTo>
                    <a:lnTo>
                      <a:pt x="109" y="18596"/>
                    </a:lnTo>
                    <a:lnTo>
                      <a:pt x="109" y="12051"/>
                    </a:lnTo>
                    <a:lnTo>
                      <a:pt x="2203" y="8112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1"/>
              <p:cNvSpPr/>
              <p:nvPr/>
            </p:nvSpPr>
            <p:spPr>
              <a:xfrm>
                <a:off x="4611650" y="2563884"/>
                <a:ext cx="163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3" extrusionOk="0">
                    <a:moveTo>
                      <a:pt x="326" y="109"/>
                    </a:moveTo>
                    <a:cubicBezTo>
                      <a:pt x="465" y="109"/>
                      <a:pt x="558" y="202"/>
                      <a:pt x="558" y="342"/>
                    </a:cubicBezTo>
                    <a:cubicBezTo>
                      <a:pt x="558" y="482"/>
                      <a:pt x="465" y="575"/>
                      <a:pt x="326" y="575"/>
                    </a:cubicBezTo>
                    <a:cubicBezTo>
                      <a:pt x="186" y="575"/>
                      <a:pt x="93" y="466"/>
                      <a:pt x="93" y="342"/>
                    </a:cubicBezTo>
                    <a:cubicBezTo>
                      <a:pt x="93" y="202"/>
                      <a:pt x="202" y="109"/>
                      <a:pt x="326" y="109"/>
                    </a:cubicBezTo>
                    <a:close/>
                    <a:moveTo>
                      <a:pt x="326" y="1"/>
                    </a:moveTo>
                    <a:cubicBezTo>
                      <a:pt x="124" y="1"/>
                      <a:pt x="0" y="156"/>
                      <a:pt x="0" y="327"/>
                    </a:cubicBezTo>
                    <a:cubicBezTo>
                      <a:pt x="0" y="513"/>
                      <a:pt x="155" y="652"/>
                      <a:pt x="326" y="652"/>
                    </a:cubicBezTo>
                    <a:cubicBezTo>
                      <a:pt x="496" y="652"/>
                      <a:pt x="651" y="513"/>
                      <a:pt x="651" y="327"/>
                    </a:cubicBezTo>
                    <a:cubicBezTo>
                      <a:pt x="651" y="125"/>
                      <a:pt x="49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95" name="Google Shape;1195;p1"/>
            <p:cNvGrpSpPr/>
            <p:nvPr/>
          </p:nvGrpSpPr>
          <p:grpSpPr>
            <a:xfrm rot="-5400000">
              <a:off x="8886321" y="3688564"/>
              <a:ext cx="109695" cy="2328855"/>
              <a:chOff x="4541850" y="2791375"/>
              <a:chExt cx="15525" cy="329600"/>
            </a:xfrm>
          </p:grpSpPr>
          <p:sp>
            <p:nvSpPr>
              <p:cNvPr id="1196" name="Google Shape;1196;p1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1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98" name="Google Shape;1198;p1"/>
            <p:cNvGrpSpPr/>
            <p:nvPr/>
          </p:nvGrpSpPr>
          <p:grpSpPr>
            <a:xfrm rot="-5400000">
              <a:off x="9730496" y="3525526"/>
              <a:ext cx="109695" cy="2328855"/>
              <a:chOff x="4541850" y="2791375"/>
              <a:chExt cx="15525" cy="329600"/>
            </a:xfrm>
          </p:grpSpPr>
          <p:sp>
            <p:nvSpPr>
              <p:cNvPr id="1199" name="Google Shape;1199;p1"/>
              <p:cNvSpPr/>
              <p:nvPr/>
            </p:nvSpPr>
            <p:spPr>
              <a:xfrm>
                <a:off x="4548050" y="2805725"/>
                <a:ext cx="2350" cy="3152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2610" extrusionOk="0">
                    <a:moveTo>
                      <a:pt x="1" y="0"/>
                    </a:moveTo>
                    <a:lnTo>
                      <a:pt x="1" y="12610"/>
                    </a:lnTo>
                    <a:lnTo>
                      <a:pt x="94" y="1261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1"/>
              <p:cNvSpPr/>
              <p:nvPr/>
            </p:nvSpPr>
            <p:spPr>
              <a:xfrm>
                <a:off x="4541850" y="2791375"/>
                <a:ext cx="155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621" extrusionOk="0">
                    <a:moveTo>
                      <a:pt x="311" y="78"/>
                    </a:moveTo>
                    <a:cubicBezTo>
                      <a:pt x="419" y="78"/>
                      <a:pt x="512" y="171"/>
                      <a:pt x="543" y="311"/>
                    </a:cubicBezTo>
                    <a:cubicBezTo>
                      <a:pt x="543" y="450"/>
                      <a:pt x="435" y="543"/>
                      <a:pt x="311" y="543"/>
                    </a:cubicBezTo>
                    <a:cubicBezTo>
                      <a:pt x="171" y="543"/>
                      <a:pt x="78" y="450"/>
                      <a:pt x="78" y="311"/>
                    </a:cubicBezTo>
                    <a:cubicBezTo>
                      <a:pt x="78" y="171"/>
                      <a:pt x="186" y="78"/>
                      <a:pt x="311" y="78"/>
                    </a:cubicBezTo>
                    <a:close/>
                    <a:moveTo>
                      <a:pt x="311" y="1"/>
                    </a:moveTo>
                    <a:cubicBezTo>
                      <a:pt x="124" y="1"/>
                      <a:pt x="0" y="140"/>
                      <a:pt x="0" y="311"/>
                    </a:cubicBezTo>
                    <a:cubicBezTo>
                      <a:pt x="0" y="481"/>
                      <a:pt x="124" y="621"/>
                      <a:pt x="311" y="621"/>
                    </a:cubicBezTo>
                    <a:cubicBezTo>
                      <a:pt x="481" y="621"/>
                      <a:pt x="621" y="481"/>
                      <a:pt x="621" y="311"/>
                    </a:cubicBezTo>
                    <a:cubicBezTo>
                      <a:pt x="621" y="140"/>
                      <a:pt x="481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201" name="Google Shape;120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203" y="130625"/>
            <a:ext cx="1262951" cy="128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3" name="Google Shape;1963;p16"/>
          <p:cNvGrpSpPr/>
          <p:nvPr/>
        </p:nvGrpSpPr>
        <p:grpSpPr>
          <a:xfrm rot="-899960">
            <a:off x="8218214" y="3614536"/>
            <a:ext cx="454765" cy="457447"/>
            <a:chOff x="3137370" y="-570001"/>
            <a:chExt cx="454778" cy="457460"/>
          </a:xfrm>
        </p:grpSpPr>
        <p:sp>
          <p:nvSpPr>
            <p:cNvPr id="1964" name="Google Shape;1964;p16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6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6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6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6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6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6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16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6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3" name="Google Shape;1973;p16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974" name="Google Shape;1974;p16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6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6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6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6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6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6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6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6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16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4" name="Google Shape;1984;p16"/>
          <p:cNvGrpSpPr/>
          <p:nvPr/>
        </p:nvGrpSpPr>
        <p:grpSpPr>
          <a:xfrm rot="10800000" flipH="1">
            <a:off x="7806518" y="96731"/>
            <a:ext cx="4210803" cy="931612"/>
            <a:chOff x="6135243" y="509694"/>
            <a:chExt cx="4210803" cy="931612"/>
          </a:xfrm>
        </p:grpSpPr>
        <p:sp>
          <p:nvSpPr>
            <p:cNvPr id="1985" name="Google Shape;1985;p16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6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6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6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6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16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1" name="Google Shape;1991;p16"/>
          <p:cNvSpPr txBox="1">
            <a:spLocks noGrp="1"/>
          </p:cNvSpPr>
          <p:nvPr>
            <p:ph type="body" idx="1"/>
          </p:nvPr>
        </p:nvSpPr>
        <p:spPr>
          <a:xfrm>
            <a:off x="922800" y="1028350"/>
            <a:ext cx="3611400" cy="3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New Graphing Feature in IoT:</a:t>
            </a:r>
            <a:r>
              <a:rPr lang="en" dirty="0">
                <a:solidFill>
                  <a:schemeClr val="dk1"/>
                </a:solidFill>
              </a:rPr>
              <a:t> Integrated heart rate (BPM) and oxygen saturation (SpO2) visualization with adjustable scaling options for users. </a:t>
            </a:r>
            <a:endParaRPr dirty="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Scales Available: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Live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1 hour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6 hours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1 day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1 week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1 month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3 months</a:t>
            </a: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This offers a comprehensive way to monitor and analyze health data dynamically.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92" name="Google Shape;1992;p16"/>
          <p:cNvSpPr txBox="1"/>
          <p:nvPr/>
        </p:nvSpPr>
        <p:spPr>
          <a:xfrm>
            <a:off x="838125" y="305050"/>
            <a:ext cx="4327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IoT </a:t>
            </a: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Advancements: Graphing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1993" name="Google Shape;1993;p16"/>
          <p:cNvPicPr preferRelativeResize="0"/>
          <p:nvPr/>
        </p:nvPicPr>
        <p:blipFill rotWithShape="1">
          <a:blip r:embed="rId3">
            <a:alphaModFix/>
          </a:blip>
          <a:srcRect t="76431" b="5455"/>
          <a:stretch/>
        </p:blipFill>
        <p:spPr>
          <a:xfrm>
            <a:off x="5165925" y="624276"/>
            <a:ext cx="3611399" cy="145363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994" name="Google Shape;1994;p16"/>
          <p:cNvPicPr preferRelativeResize="0"/>
          <p:nvPr/>
        </p:nvPicPr>
        <p:blipFill rotWithShape="1">
          <a:blip r:embed="rId3">
            <a:alphaModFix/>
          </a:blip>
          <a:srcRect t="48556" b="22852"/>
          <a:stretch/>
        </p:blipFill>
        <p:spPr>
          <a:xfrm>
            <a:off x="5165937" y="2301000"/>
            <a:ext cx="3611399" cy="229443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9" name="Google Shape;1999;g2619bdf6bdf_1_184"/>
          <p:cNvGrpSpPr/>
          <p:nvPr/>
        </p:nvGrpSpPr>
        <p:grpSpPr>
          <a:xfrm rot="10800000" flipH="1">
            <a:off x="7806518" y="96731"/>
            <a:ext cx="4210803" cy="931612"/>
            <a:chOff x="6135243" y="509694"/>
            <a:chExt cx="4210803" cy="931612"/>
          </a:xfrm>
        </p:grpSpPr>
        <p:sp>
          <p:nvSpPr>
            <p:cNvPr id="2000" name="Google Shape;2000;g2619bdf6bdf_1_18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g2619bdf6bdf_1_18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g2619bdf6bdf_1_18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g2619bdf6bdf_1_18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g2619bdf6bdf_1_18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g2619bdf6bdf_1_18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06" name="Google Shape;2006;g2619bdf6bdf_1_184"/>
          <p:cNvSpPr txBox="1"/>
          <p:nvPr/>
        </p:nvSpPr>
        <p:spPr>
          <a:xfrm>
            <a:off x="838125" y="305050"/>
            <a:ext cx="4327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API Data Extraction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007" name="Google Shape;2007;g2619bdf6bdf_1_184"/>
          <p:cNvPicPr preferRelativeResize="0"/>
          <p:nvPr/>
        </p:nvPicPr>
        <p:blipFill rotWithShape="1">
          <a:blip r:embed="rId3">
            <a:alphaModFix/>
          </a:blip>
          <a:srcRect l="4007" t="13566" r="72771" b="22531"/>
          <a:stretch/>
        </p:blipFill>
        <p:spPr>
          <a:xfrm>
            <a:off x="4320958" y="1062325"/>
            <a:ext cx="2107992" cy="30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8" name="Google Shape;2008;g2619bdf6bdf_1_184"/>
          <p:cNvPicPr preferRelativeResize="0"/>
          <p:nvPr/>
        </p:nvPicPr>
        <p:blipFill rotWithShape="1">
          <a:blip r:embed="rId4">
            <a:alphaModFix/>
          </a:blip>
          <a:srcRect r="55213"/>
          <a:stretch/>
        </p:blipFill>
        <p:spPr>
          <a:xfrm>
            <a:off x="6688093" y="1065203"/>
            <a:ext cx="1940421" cy="3013094"/>
          </a:xfrm>
          <a:prstGeom prst="rect">
            <a:avLst/>
          </a:prstGeom>
          <a:noFill/>
          <a:ln>
            <a:noFill/>
          </a:ln>
        </p:spPr>
      </p:pic>
      <p:sp>
        <p:nvSpPr>
          <p:cNvPr id="2009" name="Google Shape;2009;g2619bdf6bdf_1_184"/>
          <p:cNvSpPr txBox="1">
            <a:spLocks noGrp="1"/>
          </p:cNvSpPr>
          <p:nvPr>
            <p:ph type="body" idx="1"/>
          </p:nvPr>
        </p:nvSpPr>
        <p:spPr>
          <a:xfrm>
            <a:off x="852500" y="1382400"/>
            <a:ext cx="3107700" cy="23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Enhanced IoT Data Retrieval: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Now, the IoT component supports API calls and data extraction through a Python script. </a:t>
            </a: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Users can conveniently convert the BPM and SpO2 data into CSV format, facilitating analysis and enhancing versatility in accessing health data.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010" name="Google Shape;2010;g2619bdf6bdf_1_184"/>
          <p:cNvSpPr txBox="1"/>
          <p:nvPr/>
        </p:nvSpPr>
        <p:spPr>
          <a:xfrm>
            <a:off x="4320950" y="4075975"/>
            <a:ext cx="2108100" cy="286500"/>
          </a:xfrm>
          <a:prstGeom prst="rect">
            <a:avLst/>
          </a:prstGeom>
          <a:solidFill>
            <a:srgbClr val="FF9933">
              <a:alpha val="3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API call JSON response</a:t>
            </a:r>
            <a:endParaRPr sz="1100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011" name="Google Shape;2011;g2619bdf6bdf_1_184"/>
          <p:cNvSpPr txBox="1"/>
          <p:nvPr/>
        </p:nvSpPr>
        <p:spPr>
          <a:xfrm>
            <a:off x="6688100" y="4075966"/>
            <a:ext cx="1940400" cy="286500"/>
          </a:xfrm>
          <a:prstGeom prst="rect">
            <a:avLst/>
          </a:prstGeom>
          <a:solidFill>
            <a:srgbClr val="138808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CSV generated by Python script</a:t>
            </a:r>
            <a:endParaRPr sz="1100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grpSp>
        <p:nvGrpSpPr>
          <p:cNvPr id="2012" name="Google Shape;2012;g2619bdf6bdf_1_184"/>
          <p:cNvGrpSpPr/>
          <p:nvPr/>
        </p:nvGrpSpPr>
        <p:grpSpPr>
          <a:xfrm rot="-899960">
            <a:off x="8218210" y="3614538"/>
            <a:ext cx="454764" cy="457446"/>
            <a:chOff x="3137370" y="-570001"/>
            <a:chExt cx="454778" cy="457460"/>
          </a:xfrm>
        </p:grpSpPr>
        <p:sp>
          <p:nvSpPr>
            <p:cNvPr id="2013" name="Google Shape;2013;g2619bdf6bdf_1_184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g2619bdf6bdf_1_184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g2619bdf6bdf_1_184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g2619bdf6bdf_1_184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g2619bdf6bdf_1_184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g2619bdf6bdf_1_184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g2619bdf6bdf_1_184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g2619bdf6bdf_1_184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g2619bdf6bdf_1_184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2" name="Google Shape;2022;g2619bdf6bdf_1_184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2023" name="Google Shape;2023;g2619bdf6bdf_1_184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g2619bdf6bdf_1_184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g2619bdf6bdf_1_184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g2619bdf6bdf_1_184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g2619bdf6bdf_1_184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g2619bdf6bdf_1_184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g2619bdf6bdf_1_184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g2619bdf6bdf_1_184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g2619bdf6bdf_1_184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g2619bdf6bdf_1_184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g2619bdf6bdf_1_224"/>
          <p:cNvSpPr txBox="1">
            <a:spLocks noGrp="1"/>
          </p:cNvSpPr>
          <p:nvPr>
            <p:ph type="body" idx="4294967295"/>
          </p:nvPr>
        </p:nvSpPr>
        <p:spPr>
          <a:xfrm>
            <a:off x="852500" y="1735800"/>
            <a:ext cx="46848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Achieved notable optimization in the device's performance, reducing the initial reading time from </a:t>
            </a:r>
            <a:r>
              <a:rPr lang="en" b="1" dirty="0"/>
              <a:t>15 seconds to 6 seconds.</a:t>
            </a:r>
            <a:r>
              <a:rPr lang="en" dirty="0"/>
              <a:t> </a:t>
            </a:r>
            <a:endParaRPr dirty="0"/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enhancement improves user efficiency, offering quicker access to essential data and making the device more responsive and user-friendly.</a:t>
            </a:r>
            <a:endParaRPr dirty="0"/>
          </a:p>
        </p:txBody>
      </p:sp>
      <p:grpSp>
        <p:nvGrpSpPr>
          <p:cNvPr id="2038" name="Google Shape;2038;g2619bdf6bdf_1_224"/>
          <p:cNvGrpSpPr/>
          <p:nvPr/>
        </p:nvGrpSpPr>
        <p:grpSpPr>
          <a:xfrm flipH="1">
            <a:off x="-2182357" y="159830"/>
            <a:ext cx="4210803" cy="931612"/>
            <a:chOff x="6135243" y="509694"/>
            <a:chExt cx="4210803" cy="931612"/>
          </a:xfrm>
        </p:grpSpPr>
        <p:sp>
          <p:nvSpPr>
            <p:cNvPr id="2039" name="Google Shape;2039;g2619bdf6bdf_1_22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g2619bdf6bdf_1_22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g2619bdf6bdf_1_22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2619bdf6bdf_1_22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g2619bdf6bdf_1_22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g2619bdf6bdf_1_22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45" name="Google Shape;2045;g2619bdf6bdf_1_224"/>
          <p:cNvPicPr preferRelativeResize="0"/>
          <p:nvPr/>
        </p:nvPicPr>
        <p:blipFill rotWithShape="1">
          <a:blip r:embed="rId3">
            <a:alphaModFix/>
          </a:blip>
          <a:srcRect l="37152" t="14250" r="5415" b="26717"/>
          <a:stretch/>
        </p:blipFill>
        <p:spPr>
          <a:xfrm>
            <a:off x="6615900" y="3105525"/>
            <a:ext cx="1704700" cy="180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6" name="Google Shape;2046;g2619bdf6bdf_1_224"/>
          <p:cNvPicPr preferRelativeResize="0"/>
          <p:nvPr/>
        </p:nvPicPr>
        <p:blipFill rotWithShape="1">
          <a:blip r:embed="rId4">
            <a:alphaModFix/>
          </a:blip>
          <a:srcRect l="22564" t="5470" r="28210" b="26659"/>
          <a:stretch/>
        </p:blipFill>
        <p:spPr>
          <a:xfrm>
            <a:off x="6662300" y="567525"/>
            <a:ext cx="1611899" cy="1713342"/>
          </a:xfrm>
          <a:prstGeom prst="rect">
            <a:avLst/>
          </a:prstGeom>
          <a:noFill/>
          <a:ln>
            <a:noFill/>
          </a:ln>
        </p:spPr>
      </p:pic>
      <p:sp>
        <p:nvSpPr>
          <p:cNvPr id="2047" name="Google Shape;2047;g2619bdf6bdf_1_224"/>
          <p:cNvSpPr/>
          <p:nvPr/>
        </p:nvSpPr>
        <p:spPr>
          <a:xfrm rot="5400000">
            <a:off x="7059050" y="2533350"/>
            <a:ext cx="818400" cy="311400"/>
          </a:xfrm>
          <a:prstGeom prst="rightArrow">
            <a:avLst>
              <a:gd name="adj1" fmla="val 28400"/>
              <a:gd name="adj2" fmla="val 56947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048" name="Google Shape;2048;g2619bdf6bdf_1_224"/>
          <p:cNvSpPr txBox="1"/>
          <p:nvPr/>
        </p:nvSpPr>
        <p:spPr>
          <a:xfrm>
            <a:off x="852100" y="302775"/>
            <a:ext cx="4090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Startup Time Reduction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Google Shape;205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4500" y="3166725"/>
            <a:ext cx="4046387" cy="1824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</p:pic>
      <p:sp>
        <p:nvSpPr>
          <p:cNvPr id="2054" name="Google Shape;2054;p17"/>
          <p:cNvSpPr txBox="1">
            <a:spLocks noGrp="1"/>
          </p:cNvSpPr>
          <p:nvPr>
            <p:ph type="body" idx="4294967295"/>
          </p:nvPr>
        </p:nvSpPr>
        <p:spPr>
          <a:xfrm>
            <a:off x="348650" y="1058782"/>
            <a:ext cx="5258100" cy="24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prototype can detect if a finger isn’t placed on the sensor module. </a:t>
            </a: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Two Modes for Finger Detection:</a:t>
            </a:r>
            <a:endParaRPr b="1" dirty="0"/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Temporary Pause Mode:</a:t>
            </a:r>
            <a:r>
              <a:rPr lang="en" dirty="0"/>
              <a:t> Briefly lifting the finger freezes readings; upon reapplication, readings resume.</a:t>
            </a:r>
            <a:endParaRPr dirty="0"/>
          </a:p>
          <a:p>
            <a:pPr marL="457200" lvl="0" indent="-317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Reset Mode:</a:t>
            </a:r>
            <a:r>
              <a:rPr lang="en" dirty="0"/>
              <a:t> If the finger is removed for around 5 seconds or more, the device resets to the initial screen. We can adjust this time threshold.  </a:t>
            </a:r>
            <a:endParaRPr dirty="0"/>
          </a:p>
        </p:txBody>
      </p:sp>
      <p:grpSp>
        <p:nvGrpSpPr>
          <p:cNvPr id="2055" name="Google Shape;2055;p17"/>
          <p:cNvGrpSpPr/>
          <p:nvPr/>
        </p:nvGrpSpPr>
        <p:grpSpPr>
          <a:xfrm flipH="1">
            <a:off x="-2182357" y="159830"/>
            <a:ext cx="4210803" cy="931612"/>
            <a:chOff x="6135243" y="509694"/>
            <a:chExt cx="4210803" cy="931612"/>
          </a:xfrm>
        </p:grpSpPr>
        <p:sp>
          <p:nvSpPr>
            <p:cNvPr id="2056" name="Google Shape;2056;p17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17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17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17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17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17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62" name="Google Shape;2062;p17"/>
          <p:cNvPicPr preferRelativeResize="0"/>
          <p:nvPr/>
        </p:nvPicPr>
        <p:blipFill rotWithShape="1">
          <a:blip r:embed="rId4">
            <a:alphaModFix/>
          </a:blip>
          <a:srcRect t="10514"/>
          <a:stretch/>
        </p:blipFill>
        <p:spPr>
          <a:xfrm>
            <a:off x="6112136" y="146675"/>
            <a:ext cx="2432690" cy="48501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63" name="Google Shape;2063;p17"/>
          <p:cNvSpPr txBox="1"/>
          <p:nvPr/>
        </p:nvSpPr>
        <p:spPr>
          <a:xfrm>
            <a:off x="1853600" y="263988"/>
            <a:ext cx="2248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No Finger Mode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g261f85e7c16_0_173"/>
          <p:cNvSpPr txBox="1"/>
          <p:nvPr/>
        </p:nvSpPr>
        <p:spPr>
          <a:xfrm>
            <a:off x="450720" y="1849635"/>
            <a:ext cx="24297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Demonstration Video</a:t>
            </a:r>
            <a:endParaRPr sz="40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069" name="Google Shape;2069;g261f85e7c16_0_1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079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261f85e7c16_0_178"/>
          <p:cNvSpPr txBox="1"/>
          <p:nvPr/>
        </p:nvSpPr>
        <p:spPr>
          <a:xfrm>
            <a:off x="7132320" y="1567695"/>
            <a:ext cx="19836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Now let’s take a closer look at the display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075" name="Google Shape;2075;g261f85e7c16_0_1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g261f85e7c16_0_298"/>
          <p:cNvSpPr txBox="1"/>
          <p:nvPr/>
        </p:nvSpPr>
        <p:spPr>
          <a:xfrm>
            <a:off x="2173650" y="302775"/>
            <a:ext cx="47967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No Finger Detection Demonstration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081" name="Google Shape;2081;g261f85e7c16_0_2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5700" y="1026075"/>
            <a:ext cx="3647400" cy="3647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2" name="Google Shape;2082;g261f85e7c16_0_298"/>
          <p:cNvGrpSpPr/>
          <p:nvPr/>
        </p:nvGrpSpPr>
        <p:grpSpPr>
          <a:xfrm>
            <a:off x="7426268" y="6"/>
            <a:ext cx="4210803" cy="748080"/>
            <a:chOff x="6135243" y="693226"/>
            <a:chExt cx="4210803" cy="748080"/>
          </a:xfrm>
        </p:grpSpPr>
        <p:sp>
          <p:nvSpPr>
            <p:cNvPr id="2083" name="Google Shape;2083;g261f85e7c16_0_29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g261f85e7c16_0_29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g261f85e7c16_0_29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g261f85e7c16_0_29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22"/>
          <p:cNvSpPr/>
          <p:nvPr/>
        </p:nvSpPr>
        <p:spPr>
          <a:xfrm rot="867070">
            <a:off x="458118" y="543102"/>
            <a:ext cx="4896751" cy="4292248"/>
          </a:xfrm>
          <a:custGeom>
            <a:avLst/>
            <a:gdLst/>
            <a:ahLst/>
            <a:cxnLst/>
            <a:rect l="l" t="t" r="r" b="b"/>
            <a:pathLst>
              <a:path w="21945" h="19665" extrusionOk="0">
                <a:moveTo>
                  <a:pt x="9272" y="1"/>
                </a:moveTo>
                <a:cubicBezTo>
                  <a:pt x="7085" y="1"/>
                  <a:pt x="4953" y="1214"/>
                  <a:pt x="3395" y="2660"/>
                </a:cubicBezTo>
                <a:cubicBezTo>
                  <a:pt x="723" y="5136"/>
                  <a:pt x="0" y="9185"/>
                  <a:pt x="830" y="12616"/>
                </a:cubicBezTo>
                <a:cubicBezTo>
                  <a:pt x="1081" y="13652"/>
                  <a:pt x="1494" y="14649"/>
                  <a:pt x="2059" y="15552"/>
                </a:cubicBezTo>
                <a:cubicBezTo>
                  <a:pt x="2452" y="16178"/>
                  <a:pt x="2910" y="16730"/>
                  <a:pt x="3426" y="17212"/>
                </a:cubicBezTo>
                <a:cubicBezTo>
                  <a:pt x="4663" y="18367"/>
                  <a:pt x="6240" y="19106"/>
                  <a:pt x="7900" y="19411"/>
                </a:cubicBezTo>
                <a:cubicBezTo>
                  <a:pt x="8755" y="19568"/>
                  <a:pt x="9609" y="19665"/>
                  <a:pt x="10459" y="19665"/>
                </a:cubicBezTo>
                <a:cubicBezTo>
                  <a:pt x="11298" y="19665"/>
                  <a:pt x="12135" y="19570"/>
                  <a:pt x="12966" y="19346"/>
                </a:cubicBezTo>
                <a:cubicBezTo>
                  <a:pt x="14757" y="18862"/>
                  <a:pt x="16474" y="18073"/>
                  <a:pt x="17976" y="16980"/>
                </a:cubicBezTo>
                <a:cubicBezTo>
                  <a:pt x="19776" y="15671"/>
                  <a:pt x="21112" y="14222"/>
                  <a:pt x="21562" y="11988"/>
                </a:cubicBezTo>
                <a:cubicBezTo>
                  <a:pt x="21944" y="10081"/>
                  <a:pt x="21461" y="8128"/>
                  <a:pt x="19924" y="6861"/>
                </a:cubicBezTo>
                <a:cubicBezTo>
                  <a:pt x="18963" y="6067"/>
                  <a:pt x="17745" y="5718"/>
                  <a:pt x="16561" y="5415"/>
                </a:cubicBezTo>
                <a:cubicBezTo>
                  <a:pt x="15584" y="5165"/>
                  <a:pt x="14316" y="5000"/>
                  <a:pt x="13657" y="4155"/>
                </a:cubicBezTo>
                <a:cubicBezTo>
                  <a:pt x="12824" y="3087"/>
                  <a:pt x="12975" y="1552"/>
                  <a:pt x="11836" y="719"/>
                </a:cubicBezTo>
                <a:cubicBezTo>
                  <a:pt x="11280" y="311"/>
                  <a:pt x="10595" y="113"/>
                  <a:pt x="9911" y="36"/>
                </a:cubicBezTo>
                <a:cubicBezTo>
                  <a:pt x="9698" y="12"/>
                  <a:pt x="9485" y="1"/>
                  <a:pt x="9272" y="1"/>
                </a:cubicBezTo>
                <a:close/>
              </a:path>
            </a:pathLst>
          </a:cu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2" name="Google Shape;2092;p22"/>
          <p:cNvSpPr txBox="1">
            <a:spLocks noGrp="1"/>
          </p:cNvSpPr>
          <p:nvPr>
            <p:ph type="title"/>
          </p:nvPr>
        </p:nvSpPr>
        <p:spPr>
          <a:xfrm>
            <a:off x="5427625" y="2111200"/>
            <a:ext cx="3382200" cy="13983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400"/>
              <a:t>Thank You</a:t>
            </a:r>
            <a:endParaRPr sz="5400"/>
          </a:p>
        </p:txBody>
      </p:sp>
      <p:grpSp>
        <p:nvGrpSpPr>
          <p:cNvPr id="2093" name="Google Shape;2093;p22"/>
          <p:cNvGrpSpPr/>
          <p:nvPr/>
        </p:nvGrpSpPr>
        <p:grpSpPr>
          <a:xfrm>
            <a:off x="1093379" y="764430"/>
            <a:ext cx="3940460" cy="4073614"/>
            <a:chOff x="720129" y="534980"/>
            <a:chExt cx="3940460" cy="4073614"/>
          </a:xfrm>
        </p:grpSpPr>
        <p:sp>
          <p:nvSpPr>
            <p:cNvPr id="2094" name="Google Shape;2094;p22"/>
            <p:cNvSpPr/>
            <p:nvPr/>
          </p:nvSpPr>
          <p:spPr>
            <a:xfrm>
              <a:off x="826831" y="839894"/>
              <a:ext cx="425556" cy="432527"/>
            </a:xfrm>
            <a:custGeom>
              <a:avLst/>
              <a:gdLst/>
              <a:ahLst/>
              <a:cxnLst/>
              <a:rect l="l" t="t" r="r" b="b"/>
              <a:pathLst>
                <a:path w="4762" h="4840" extrusionOk="0">
                  <a:moveTo>
                    <a:pt x="2386" y="1333"/>
                  </a:moveTo>
                  <a:cubicBezTo>
                    <a:pt x="2559" y="1333"/>
                    <a:pt x="2735" y="1374"/>
                    <a:pt x="2901" y="1459"/>
                  </a:cubicBezTo>
                  <a:cubicBezTo>
                    <a:pt x="3444" y="1754"/>
                    <a:pt x="3630" y="2405"/>
                    <a:pt x="3351" y="2948"/>
                  </a:cubicBezTo>
                  <a:cubicBezTo>
                    <a:pt x="3148" y="3321"/>
                    <a:pt x="2776" y="3533"/>
                    <a:pt x="2382" y="3533"/>
                  </a:cubicBezTo>
                  <a:cubicBezTo>
                    <a:pt x="2204" y="3533"/>
                    <a:pt x="2020" y="3490"/>
                    <a:pt x="1846" y="3398"/>
                  </a:cubicBezTo>
                  <a:cubicBezTo>
                    <a:pt x="1303" y="3103"/>
                    <a:pt x="1117" y="2452"/>
                    <a:pt x="1412" y="1909"/>
                  </a:cubicBezTo>
                  <a:cubicBezTo>
                    <a:pt x="1617" y="1542"/>
                    <a:pt x="1993" y="1333"/>
                    <a:pt x="2386" y="1333"/>
                  </a:cubicBezTo>
                  <a:close/>
                  <a:moveTo>
                    <a:pt x="2901" y="1"/>
                  </a:moveTo>
                  <a:lnTo>
                    <a:pt x="2715" y="373"/>
                  </a:lnTo>
                  <a:cubicBezTo>
                    <a:pt x="2653" y="466"/>
                    <a:pt x="2529" y="544"/>
                    <a:pt x="2420" y="544"/>
                  </a:cubicBezTo>
                  <a:lnTo>
                    <a:pt x="2218" y="544"/>
                  </a:lnTo>
                  <a:cubicBezTo>
                    <a:pt x="2205" y="546"/>
                    <a:pt x="2191" y="547"/>
                    <a:pt x="2178" y="547"/>
                  </a:cubicBezTo>
                  <a:cubicBezTo>
                    <a:pt x="2080" y="547"/>
                    <a:pt x="1976" y="498"/>
                    <a:pt x="1908" y="389"/>
                  </a:cubicBezTo>
                  <a:lnTo>
                    <a:pt x="1691" y="48"/>
                  </a:lnTo>
                  <a:lnTo>
                    <a:pt x="559" y="745"/>
                  </a:lnTo>
                  <a:lnTo>
                    <a:pt x="776" y="1133"/>
                  </a:lnTo>
                  <a:cubicBezTo>
                    <a:pt x="822" y="1226"/>
                    <a:pt x="822" y="1366"/>
                    <a:pt x="776" y="1459"/>
                  </a:cubicBezTo>
                  <a:lnTo>
                    <a:pt x="714" y="1536"/>
                  </a:lnTo>
                  <a:cubicBezTo>
                    <a:pt x="698" y="1567"/>
                    <a:pt x="667" y="1598"/>
                    <a:pt x="667" y="1630"/>
                  </a:cubicBezTo>
                  <a:cubicBezTo>
                    <a:pt x="621" y="1754"/>
                    <a:pt x="512" y="1800"/>
                    <a:pt x="404" y="1816"/>
                  </a:cubicBezTo>
                  <a:lnTo>
                    <a:pt x="0" y="1847"/>
                  </a:lnTo>
                  <a:lnTo>
                    <a:pt x="32" y="3180"/>
                  </a:lnTo>
                  <a:lnTo>
                    <a:pt x="435" y="3165"/>
                  </a:lnTo>
                  <a:cubicBezTo>
                    <a:pt x="559" y="3165"/>
                    <a:pt x="667" y="3211"/>
                    <a:pt x="729" y="3336"/>
                  </a:cubicBezTo>
                  <a:lnTo>
                    <a:pt x="854" y="3506"/>
                  </a:lnTo>
                  <a:cubicBezTo>
                    <a:pt x="931" y="3599"/>
                    <a:pt x="931" y="3739"/>
                    <a:pt x="869" y="3832"/>
                  </a:cubicBezTo>
                  <a:lnTo>
                    <a:pt x="667" y="4204"/>
                  </a:lnTo>
                  <a:lnTo>
                    <a:pt x="1862" y="4840"/>
                  </a:lnTo>
                  <a:lnTo>
                    <a:pt x="2048" y="4483"/>
                  </a:lnTo>
                  <a:cubicBezTo>
                    <a:pt x="2110" y="4375"/>
                    <a:pt x="2218" y="4297"/>
                    <a:pt x="2342" y="4297"/>
                  </a:cubicBezTo>
                  <a:lnTo>
                    <a:pt x="2529" y="4297"/>
                  </a:lnTo>
                  <a:cubicBezTo>
                    <a:pt x="2541" y="4296"/>
                    <a:pt x="2554" y="4295"/>
                    <a:pt x="2566" y="4295"/>
                  </a:cubicBezTo>
                  <a:cubicBezTo>
                    <a:pt x="2674" y="4295"/>
                    <a:pt x="2769" y="4355"/>
                    <a:pt x="2839" y="4452"/>
                  </a:cubicBezTo>
                  <a:lnTo>
                    <a:pt x="3056" y="4809"/>
                  </a:lnTo>
                  <a:lnTo>
                    <a:pt x="4204" y="4096"/>
                  </a:lnTo>
                  <a:lnTo>
                    <a:pt x="3986" y="3739"/>
                  </a:lnTo>
                  <a:cubicBezTo>
                    <a:pt x="3924" y="3646"/>
                    <a:pt x="3924" y="3506"/>
                    <a:pt x="3986" y="3413"/>
                  </a:cubicBezTo>
                  <a:lnTo>
                    <a:pt x="4048" y="3336"/>
                  </a:lnTo>
                  <a:cubicBezTo>
                    <a:pt x="4064" y="3305"/>
                    <a:pt x="4080" y="3274"/>
                    <a:pt x="4080" y="3242"/>
                  </a:cubicBezTo>
                  <a:cubicBezTo>
                    <a:pt x="4142" y="3118"/>
                    <a:pt x="4235" y="3072"/>
                    <a:pt x="4359" y="3041"/>
                  </a:cubicBezTo>
                  <a:lnTo>
                    <a:pt x="4762" y="3025"/>
                  </a:lnTo>
                  <a:lnTo>
                    <a:pt x="4731" y="1692"/>
                  </a:lnTo>
                  <a:lnTo>
                    <a:pt x="4312" y="1692"/>
                  </a:lnTo>
                  <a:cubicBezTo>
                    <a:pt x="4204" y="1692"/>
                    <a:pt x="4080" y="1630"/>
                    <a:pt x="4033" y="1521"/>
                  </a:cubicBezTo>
                  <a:lnTo>
                    <a:pt x="3909" y="1335"/>
                  </a:lnTo>
                  <a:cubicBezTo>
                    <a:pt x="3831" y="1242"/>
                    <a:pt x="3831" y="1102"/>
                    <a:pt x="3893" y="1009"/>
                  </a:cubicBezTo>
                  <a:lnTo>
                    <a:pt x="4080" y="637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2"/>
            <p:cNvSpPr/>
            <p:nvPr/>
          </p:nvSpPr>
          <p:spPr>
            <a:xfrm>
              <a:off x="1306363" y="1241857"/>
              <a:ext cx="296692" cy="298122"/>
            </a:xfrm>
            <a:custGeom>
              <a:avLst/>
              <a:gdLst/>
              <a:ahLst/>
              <a:cxnLst/>
              <a:rect l="l" t="t" r="r" b="b"/>
              <a:pathLst>
                <a:path w="3320" h="3336" extrusionOk="0">
                  <a:moveTo>
                    <a:pt x="1660" y="869"/>
                  </a:moveTo>
                  <a:cubicBezTo>
                    <a:pt x="2095" y="869"/>
                    <a:pt x="2436" y="1226"/>
                    <a:pt x="2436" y="1645"/>
                  </a:cubicBezTo>
                  <a:cubicBezTo>
                    <a:pt x="2436" y="2079"/>
                    <a:pt x="2095" y="2420"/>
                    <a:pt x="1660" y="2420"/>
                  </a:cubicBezTo>
                  <a:cubicBezTo>
                    <a:pt x="1242" y="2420"/>
                    <a:pt x="885" y="2079"/>
                    <a:pt x="885" y="1645"/>
                  </a:cubicBezTo>
                  <a:cubicBezTo>
                    <a:pt x="885" y="1226"/>
                    <a:pt x="1242" y="869"/>
                    <a:pt x="1660" y="869"/>
                  </a:cubicBezTo>
                  <a:close/>
                  <a:moveTo>
                    <a:pt x="1180" y="1"/>
                  </a:moveTo>
                  <a:lnTo>
                    <a:pt x="1180" y="295"/>
                  </a:lnTo>
                  <a:cubicBezTo>
                    <a:pt x="1180" y="373"/>
                    <a:pt x="1149" y="451"/>
                    <a:pt x="1071" y="482"/>
                  </a:cubicBezTo>
                  <a:cubicBezTo>
                    <a:pt x="1024" y="513"/>
                    <a:pt x="993" y="528"/>
                    <a:pt x="947" y="559"/>
                  </a:cubicBezTo>
                  <a:cubicBezTo>
                    <a:pt x="905" y="584"/>
                    <a:pt x="864" y="600"/>
                    <a:pt x="822" y="600"/>
                  </a:cubicBezTo>
                  <a:cubicBezTo>
                    <a:pt x="786" y="600"/>
                    <a:pt x="750" y="588"/>
                    <a:pt x="714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49" y="1381"/>
                  </a:lnTo>
                  <a:cubicBezTo>
                    <a:pt x="326" y="1412"/>
                    <a:pt x="373" y="1490"/>
                    <a:pt x="373" y="1598"/>
                  </a:cubicBezTo>
                  <a:lnTo>
                    <a:pt x="373" y="1676"/>
                  </a:lnTo>
                  <a:lnTo>
                    <a:pt x="373" y="1753"/>
                  </a:lnTo>
                  <a:cubicBezTo>
                    <a:pt x="373" y="1815"/>
                    <a:pt x="326" y="1908"/>
                    <a:pt x="249" y="1955"/>
                  </a:cubicBezTo>
                  <a:lnTo>
                    <a:pt x="1" y="2095"/>
                  </a:lnTo>
                  <a:lnTo>
                    <a:pt x="466" y="2917"/>
                  </a:lnTo>
                  <a:lnTo>
                    <a:pt x="714" y="2777"/>
                  </a:lnTo>
                  <a:cubicBezTo>
                    <a:pt x="753" y="2754"/>
                    <a:pt x="792" y="2742"/>
                    <a:pt x="831" y="2742"/>
                  </a:cubicBezTo>
                  <a:cubicBezTo>
                    <a:pt x="869" y="2742"/>
                    <a:pt x="908" y="2754"/>
                    <a:pt x="947" y="2777"/>
                  </a:cubicBezTo>
                  <a:cubicBezTo>
                    <a:pt x="993" y="2793"/>
                    <a:pt x="1024" y="2839"/>
                    <a:pt x="1071" y="2855"/>
                  </a:cubicBezTo>
                  <a:cubicBezTo>
                    <a:pt x="1149" y="2886"/>
                    <a:pt x="1180" y="2963"/>
                    <a:pt x="1180" y="3041"/>
                  </a:cubicBezTo>
                  <a:lnTo>
                    <a:pt x="1180" y="3335"/>
                  </a:lnTo>
                  <a:lnTo>
                    <a:pt x="2126" y="3335"/>
                  </a:lnTo>
                  <a:lnTo>
                    <a:pt x="2126" y="3041"/>
                  </a:lnTo>
                  <a:cubicBezTo>
                    <a:pt x="2126" y="2963"/>
                    <a:pt x="2172" y="2886"/>
                    <a:pt x="2250" y="2855"/>
                  </a:cubicBezTo>
                  <a:cubicBezTo>
                    <a:pt x="2281" y="2824"/>
                    <a:pt x="2327" y="2808"/>
                    <a:pt x="2358" y="2777"/>
                  </a:cubicBezTo>
                  <a:cubicBezTo>
                    <a:pt x="2400" y="2752"/>
                    <a:pt x="2441" y="2736"/>
                    <a:pt x="2483" y="2736"/>
                  </a:cubicBezTo>
                  <a:cubicBezTo>
                    <a:pt x="2519" y="2736"/>
                    <a:pt x="2555" y="2748"/>
                    <a:pt x="2591" y="2777"/>
                  </a:cubicBezTo>
                  <a:lnTo>
                    <a:pt x="2855" y="2917"/>
                  </a:lnTo>
                  <a:lnTo>
                    <a:pt x="3320" y="2095"/>
                  </a:lnTo>
                  <a:lnTo>
                    <a:pt x="3056" y="1955"/>
                  </a:lnTo>
                  <a:cubicBezTo>
                    <a:pt x="2979" y="1924"/>
                    <a:pt x="2948" y="1846"/>
                    <a:pt x="2948" y="1753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79" y="1412"/>
                    <a:pt x="3056" y="1381"/>
                  </a:cubicBezTo>
                  <a:lnTo>
                    <a:pt x="3320" y="1242"/>
                  </a:lnTo>
                  <a:lnTo>
                    <a:pt x="2855" y="435"/>
                  </a:lnTo>
                  <a:lnTo>
                    <a:pt x="2591" y="559"/>
                  </a:lnTo>
                  <a:cubicBezTo>
                    <a:pt x="2552" y="582"/>
                    <a:pt x="2513" y="594"/>
                    <a:pt x="2475" y="594"/>
                  </a:cubicBezTo>
                  <a:cubicBezTo>
                    <a:pt x="2436" y="594"/>
                    <a:pt x="2397" y="582"/>
                    <a:pt x="2358" y="559"/>
                  </a:cubicBezTo>
                  <a:cubicBezTo>
                    <a:pt x="2327" y="544"/>
                    <a:pt x="2281" y="513"/>
                    <a:pt x="2250" y="482"/>
                  </a:cubicBezTo>
                  <a:cubicBezTo>
                    <a:pt x="2172" y="451"/>
                    <a:pt x="2126" y="373"/>
                    <a:pt x="2126" y="295"/>
                  </a:cubicBezTo>
                  <a:lnTo>
                    <a:pt x="212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22"/>
            <p:cNvSpPr/>
            <p:nvPr/>
          </p:nvSpPr>
          <p:spPr>
            <a:xfrm>
              <a:off x="4254425" y="3072767"/>
              <a:ext cx="296692" cy="300892"/>
            </a:xfrm>
            <a:custGeom>
              <a:avLst/>
              <a:gdLst/>
              <a:ahLst/>
              <a:cxnLst/>
              <a:rect l="l" t="t" r="r" b="b"/>
              <a:pathLst>
                <a:path w="3320" h="3367" extrusionOk="0">
                  <a:moveTo>
                    <a:pt x="1676" y="916"/>
                  </a:moveTo>
                  <a:cubicBezTo>
                    <a:pt x="2094" y="916"/>
                    <a:pt x="2451" y="1257"/>
                    <a:pt x="2451" y="1691"/>
                  </a:cubicBezTo>
                  <a:cubicBezTo>
                    <a:pt x="2451" y="2126"/>
                    <a:pt x="2094" y="2467"/>
                    <a:pt x="1676" y="2467"/>
                  </a:cubicBezTo>
                  <a:cubicBezTo>
                    <a:pt x="1241" y="2467"/>
                    <a:pt x="900" y="2126"/>
                    <a:pt x="900" y="1691"/>
                  </a:cubicBezTo>
                  <a:cubicBezTo>
                    <a:pt x="916" y="1257"/>
                    <a:pt x="1241" y="916"/>
                    <a:pt x="1676" y="916"/>
                  </a:cubicBezTo>
                  <a:close/>
                  <a:moveTo>
                    <a:pt x="1195" y="1"/>
                  </a:moveTo>
                  <a:lnTo>
                    <a:pt x="1195" y="296"/>
                  </a:lnTo>
                  <a:cubicBezTo>
                    <a:pt x="1195" y="373"/>
                    <a:pt x="1148" y="451"/>
                    <a:pt x="1071" y="482"/>
                  </a:cubicBezTo>
                  <a:cubicBezTo>
                    <a:pt x="1040" y="513"/>
                    <a:pt x="993" y="528"/>
                    <a:pt x="962" y="559"/>
                  </a:cubicBezTo>
                  <a:cubicBezTo>
                    <a:pt x="921" y="584"/>
                    <a:pt x="879" y="600"/>
                    <a:pt x="838" y="600"/>
                  </a:cubicBezTo>
                  <a:cubicBezTo>
                    <a:pt x="802" y="600"/>
                    <a:pt x="766" y="588"/>
                    <a:pt x="730" y="559"/>
                  </a:cubicBezTo>
                  <a:lnTo>
                    <a:pt x="466" y="435"/>
                  </a:lnTo>
                  <a:lnTo>
                    <a:pt x="1" y="1242"/>
                  </a:lnTo>
                  <a:lnTo>
                    <a:pt x="264" y="1397"/>
                  </a:lnTo>
                  <a:cubicBezTo>
                    <a:pt x="342" y="1443"/>
                    <a:pt x="373" y="1521"/>
                    <a:pt x="373" y="1614"/>
                  </a:cubicBezTo>
                  <a:lnTo>
                    <a:pt x="373" y="1691"/>
                  </a:lnTo>
                  <a:lnTo>
                    <a:pt x="373" y="1769"/>
                  </a:lnTo>
                  <a:cubicBezTo>
                    <a:pt x="373" y="1847"/>
                    <a:pt x="342" y="1924"/>
                    <a:pt x="264" y="1986"/>
                  </a:cubicBezTo>
                  <a:lnTo>
                    <a:pt x="1" y="2141"/>
                  </a:lnTo>
                  <a:lnTo>
                    <a:pt x="466" y="2948"/>
                  </a:lnTo>
                  <a:lnTo>
                    <a:pt x="730" y="2793"/>
                  </a:lnTo>
                  <a:cubicBezTo>
                    <a:pt x="768" y="2777"/>
                    <a:pt x="811" y="2769"/>
                    <a:pt x="852" y="2769"/>
                  </a:cubicBezTo>
                  <a:cubicBezTo>
                    <a:pt x="892" y="2769"/>
                    <a:pt x="931" y="2777"/>
                    <a:pt x="962" y="2793"/>
                  </a:cubicBezTo>
                  <a:cubicBezTo>
                    <a:pt x="993" y="2824"/>
                    <a:pt x="1040" y="2855"/>
                    <a:pt x="1071" y="2870"/>
                  </a:cubicBezTo>
                  <a:cubicBezTo>
                    <a:pt x="1148" y="2917"/>
                    <a:pt x="1195" y="2994"/>
                    <a:pt x="1195" y="3072"/>
                  </a:cubicBezTo>
                  <a:lnTo>
                    <a:pt x="1195" y="3367"/>
                  </a:lnTo>
                  <a:lnTo>
                    <a:pt x="2141" y="3367"/>
                  </a:lnTo>
                  <a:lnTo>
                    <a:pt x="2141" y="3056"/>
                  </a:lnTo>
                  <a:cubicBezTo>
                    <a:pt x="2141" y="2979"/>
                    <a:pt x="2172" y="2901"/>
                    <a:pt x="2250" y="2855"/>
                  </a:cubicBezTo>
                  <a:cubicBezTo>
                    <a:pt x="2296" y="2839"/>
                    <a:pt x="2327" y="2808"/>
                    <a:pt x="2374" y="2777"/>
                  </a:cubicBezTo>
                  <a:cubicBezTo>
                    <a:pt x="2418" y="2759"/>
                    <a:pt x="2463" y="2741"/>
                    <a:pt x="2508" y="2741"/>
                  </a:cubicBezTo>
                  <a:cubicBezTo>
                    <a:pt x="2541" y="2741"/>
                    <a:pt x="2574" y="2751"/>
                    <a:pt x="2606" y="2777"/>
                  </a:cubicBezTo>
                  <a:lnTo>
                    <a:pt x="2854" y="2932"/>
                  </a:lnTo>
                  <a:lnTo>
                    <a:pt x="3320" y="2110"/>
                  </a:lnTo>
                  <a:lnTo>
                    <a:pt x="3072" y="1971"/>
                  </a:lnTo>
                  <a:cubicBezTo>
                    <a:pt x="2994" y="1924"/>
                    <a:pt x="2948" y="1847"/>
                    <a:pt x="2948" y="1754"/>
                  </a:cubicBezTo>
                  <a:lnTo>
                    <a:pt x="2948" y="1676"/>
                  </a:lnTo>
                  <a:lnTo>
                    <a:pt x="2948" y="1598"/>
                  </a:lnTo>
                  <a:cubicBezTo>
                    <a:pt x="2948" y="1521"/>
                    <a:pt x="2994" y="1443"/>
                    <a:pt x="3072" y="1381"/>
                  </a:cubicBezTo>
                  <a:lnTo>
                    <a:pt x="3320" y="1242"/>
                  </a:lnTo>
                  <a:lnTo>
                    <a:pt x="2854" y="435"/>
                  </a:lnTo>
                  <a:lnTo>
                    <a:pt x="2606" y="559"/>
                  </a:lnTo>
                  <a:cubicBezTo>
                    <a:pt x="2568" y="583"/>
                    <a:pt x="2529" y="594"/>
                    <a:pt x="2490" y="594"/>
                  </a:cubicBezTo>
                  <a:cubicBezTo>
                    <a:pt x="2451" y="594"/>
                    <a:pt x="2412" y="583"/>
                    <a:pt x="2374" y="559"/>
                  </a:cubicBezTo>
                  <a:cubicBezTo>
                    <a:pt x="2327" y="544"/>
                    <a:pt x="2296" y="513"/>
                    <a:pt x="2250" y="482"/>
                  </a:cubicBezTo>
                  <a:cubicBezTo>
                    <a:pt x="2172" y="451"/>
                    <a:pt x="2141" y="373"/>
                    <a:pt x="2141" y="296"/>
                  </a:cubicBezTo>
                  <a:lnTo>
                    <a:pt x="21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22"/>
            <p:cNvSpPr/>
            <p:nvPr/>
          </p:nvSpPr>
          <p:spPr>
            <a:xfrm>
              <a:off x="1147025" y="2417186"/>
              <a:ext cx="299462" cy="1495613"/>
            </a:xfrm>
            <a:custGeom>
              <a:avLst/>
              <a:gdLst/>
              <a:ahLst/>
              <a:cxnLst/>
              <a:rect l="l" t="t" r="r" b="b"/>
              <a:pathLst>
                <a:path w="3351" h="16736" extrusionOk="0">
                  <a:moveTo>
                    <a:pt x="0" y="1"/>
                  </a:moveTo>
                  <a:lnTo>
                    <a:pt x="0" y="3925"/>
                  </a:lnTo>
                  <a:lnTo>
                    <a:pt x="3242" y="8376"/>
                  </a:lnTo>
                  <a:lnTo>
                    <a:pt x="3242" y="16736"/>
                  </a:lnTo>
                  <a:lnTo>
                    <a:pt x="3350" y="16736"/>
                  </a:lnTo>
                  <a:lnTo>
                    <a:pt x="3350" y="8330"/>
                  </a:lnTo>
                  <a:lnTo>
                    <a:pt x="93" y="3894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22"/>
            <p:cNvSpPr/>
            <p:nvPr/>
          </p:nvSpPr>
          <p:spPr>
            <a:xfrm>
              <a:off x="1119322" y="2361780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09"/>
                  </a:moveTo>
                  <a:cubicBezTo>
                    <a:pt x="481" y="109"/>
                    <a:pt x="605" y="202"/>
                    <a:pt x="574" y="342"/>
                  </a:cubicBezTo>
                  <a:cubicBezTo>
                    <a:pt x="574" y="481"/>
                    <a:pt x="481" y="574"/>
                    <a:pt x="341" y="574"/>
                  </a:cubicBezTo>
                  <a:cubicBezTo>
                    <a:pt x="217" y="574"/>
                    <a:pt x="109" y="481"/>
                    <a:pt x="109" y="342"/>
                  </a:cubicBezTo>
                  <a:cubicBezTo>
                    <a:pt x="109" y="202"/>
                    <a:pt x="217" y="109"/>
                    <a:pt x="341" y="109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42"/>
                  </a:cubicBezTo>
                  <a:cubicBezTo>
                    <a:pt x="0" y="543"/>
                    <a:pt x="155" y="698"/>
                    <a:pt x="341" y="698"/>
                  </a:cubicBezTo>
                  <a:cubicBezTo>
                    <a:pt x="543" y="698"/>
                    <a:pt x="698" y="543"/>
                    <a:pt x="698" y="342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22"/>
            <p:cNvSpPr/>
            <p:nvPr/>
          </p:nvSpPr>
          <p:spPr>
            <a:xfrm>
              <a:off x="1070797" y="2620938"/>
              <a:ext cx="300803" cy="1291860"/>
            </a:xfrm>
            <a:custGeom>
              <a:avLst/>
              <a:gdLst/>
              <a:ahLst/>
              <a:cxnLst/>
              <a:rect l="l" t="t" r="r" b="b"/>
              <a:pathLst>
                <a:path w="3366" h="14456" extrusionOk="0">
                  <a:moveTo>
                    <a:pt x="0" y="1"/>
                  </a:moveTo>
                  <a:lnTo>
                    <a:pt x="0" y="2188"/>
                  </a:lnTo>
                  <a:lnTo>
                    <a:pt x="3257" y="6639"/>
                  </a:lnTo>
                  <a:lnTo>
                    <a:pt x="3257" y="14456"/>
                  </a:lnTo>
                  <a:lnTo>
                    <a:pt x="3366" y="14456"/>
                  </a:lnTo>
                  <a:lnTo>
                    <a:pt x="3366" y="6592"/>
                  </a:lnTo>
                  <a:lnTo>
                    <a:pt x="109" y="2157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22"/>
            <p:cNvSpPr/>
            <p:nvPr/>
          </p:nvSpPr>
          <p:spPr>
            <a:xfrm>
              <a:off x="1044434" y="256410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09"/>
                  </a:moveTo>
                  <a:cubicBezTo>
                    <a:pt x="481" y="109"/>
                    <a:pt x="590" y="234"/>
                    <a:pt x="590" y="342"/>
                  </a:cubicBezTo>
                  <a:cubicBezTo>
                    <a:pt x="590" y="482"/>
                    <a:pt x="481" y="575"/>
                    <a:pt x="357" y="575"/>
                  </a:cubicBezTo>
                  <a:cubicBezTo>
                    <a:pt x="233" y="575"/>
                    <a:pt x="125" y="482"/>
                    <a:pt x="125" y="342"/>
                  </a:cubicBezTo>
                  <a:cubicBezTo>
                    <a:pt x="125" y="234"/>
                    <a:pt x="218" y="109"/>
                    <a:pt x="357" y="109"/>
                  </a:cubicBezTo>
                  <a:close/>
                  <a:moveTo>
                    <a:pt x="357" y="1"/>
                  </a:moveTo>
                  <a:cubicBezTo>
                    <a:pt x="156" y="1"/>
                    <a:pt x="0" y="156"/>
                    <a:pt x="0" y="342"/>
                  </a:cubicBezTo>
                  <a:cubicBezTo>
                    <a:pt x="0" y="544"/>
                    <a:pt x="156" y="699"/>
                    <a:pt x="357" y="699"/>
                  </a:cubicBezTo>
                  <a:cubicBezTo>
                    <a:pt x="543" y="699"/>
                    <a:pt x="698" y="544"/>
                    <a:pt x="698" y="342"/>
                  </a:cubicBezTo>
                  <a:cubicBezTo>
                    <a:pt x="698" y="156"/>
                    <a:pt x="543" y="1"/>
                    <a:pt x="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22"/>
            <p:cNvSpPr/>
            <p:nvPr/>
          </p:nvSpPr>
          <p:spPr>
            <a:xfrm>
              <a:off x="1508775" y="2719329"/>
              <a:ext cx="11171" cy="1192129"/>
            </a:xfrm>
            <a:custGeom>
              <a:avLst/>
              <a:gdLst/>
              <a:ahLst/>
              <a:cxnLst/>
              <a:rect l="l" t="t" r="r" b="b"/>
              <a:pathLst>
                <a:path w="125" h="13340" extrusionOk="0">
                  <a:moveTo>
                    <a:pt x="0" y="1"/>
                  </a:moveTo>
                  <a:lnTo>
                    <a:pt x="0" y="13339"/>
                  </a:lnTo>
                  <a:lnTo>
                    <a:pt x="124" y="13339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22"/>
            <p:cNvSpPr/>
            <p:nvPr/>
          </p:nvSpPr>
          <p:spPr>
            <a:xfrm>
              <a:off x="1482412" y="2662582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7" y="124"/>
                  </a:moveTo>
                  <a:cubicBezTo>
                    <a:pt x="497" y="124"/>
                    <a:pt x="590" y="217"/>
                    <a:pt x="590" y="357"/>
                  </a:cubicBezTo>
                  <a:cubicBezTo>
                    <a:pt x="590" y="481"/>
                    <a:pt x="497" y="589"/>
                    <a:pt x="357" y="589"/>
                  </a:cubicBezTo>
                  <a:cubicBezTo>
                    <a:pt x="218" y="589"/>
                    <a:pt x="125" y="481"/>
                    <a:pt x="125" y="357"/>
                  </a:cubicBezTo>
                  <a:cubicBezTo>
                    <a:pt x="125" y="217"/>
                    <a:pt x="218" y="124"/>
                    <a:pt x="357" y="124"/>
                  </a:cubicBezTo>
                  <a:close/>
                  <a:moveTo>
                    <a:pt x="357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7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22"/>
            <p:cNvSpPr/>
            <p:nvPr/>
          </p:nvSpPr>
          <p:spPr>
            <a:xfrm>
              <a:off x="1578033" y="2146946"/>
              <a:ext cx="208042" cy="1760312"/>
            </a:xfrm>
            <a:custGeom>
              <a:avLst/>
              <a:gdLst/>
              <a:ahLst/>
              <a:cxnLst/>
              <a:rect l="l" t="t" r="r" b="b"/>
              <a:pathLst>
                <a:path w="2328" h="19698" extrusionOk="0">
                  <a:moveTo>
                    <a:pt x="2219" y="1"/>
                  </a:moveTo>
                  <a:lnTo>
                    <a:pt x="2219" y="8546"/>
                  </a:lnTo>
                  <a:lnTo>
                    <a:pt x="1" y="12687"/>
                  </a:lnTo>
                  <a:lnTo>
                    <a:pt x="1" y="12718"/>
                  </a:lnTo>
                  <a:lnTo>
                    <a:pt x="1" y="19698"/>
                  </a:lnTo>
                  <a:lnTo>
                    <a:pt x="125" y="19698"/>
                  </a:lnTo>
                  <a:lnTo>
                    <a:pt x="125" y="12734"/>
                  </a:lnTo>
                  <a:lnTo>
                    <a:pt x="2312" y="8577"/>
                  </a:lnTo>
                  <a:lnTo>
                    <a:pt x="2327" y="8562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22"/>
            <p:cNvSpPr/>
            <p:nvPr/>
          </p:nvSpPr>
          <p:spPr>
            <a:xfrm>
              <a:off x="1749882" y="2088769"/>
              <a:ext cx="62466" cy="62466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24"/>
                  </a:moveTo>
                  <a:cubicBezTo>
                    <a:pt x="482" y="124"/>
                    <a:pt x="575" y="217"/>
                    <a:pt x="575" y="357"/>
                  </a:cubicBezTo>
                  <a:cubicBezTo>
                    <a:pt x="575" y="496"/>
                    <a:pt x="482" y="589"/>
                    <a:pt x="342" y="589"/>
                  </a:cubicBezTo>
                  <a:cubicBezTo>
                    <a:pt x="218" y="589"/>
                    <a:pt x="109" y="496"/>
                    <a:pt x="109" y="357"/>
                  </a:cubicBezTo>
                  <a:cubicBezTo>
                    <a:pt x="109" y="217"/>
                    <a:pt x="218" y="124"/>
                    <a:pt x="342" y="124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22"/>
            <p:cNvSpPr/>
            <p:nvPr/>
          </p:nvSpPr>
          <p:spPr>
            <a:xfrm>
              <a:off x="1647380" y="2472681"/>
              <a:ext cx="242626" cy="1436006"/>
            </a:xfrm>
            <a:custGeom>
              <a:avLst/>
              <a:gdLst/>
              <a:ahLst/>
              <a:cxnLst/>
              <a:rect l="l" t="t" r="r" b="b"/>
              <a:pathLst>
                <a:path w="2715" h="16069" extrusionOk="0">
                  <a:moveTo>
                    <a:pt x="2606" y="0"/>
                  </a:moveTo>
                  <a:lnTo>
                    <a:pt x="2606" y="4901"/>
                  </a:lnTo>
                  <a:lnTo>
                    <a:pt x="0" y="9492"/>
                  </a:lnTo>
                  <a:lnTo>
                    <a:pt x="0" y="9508"/>
                  </a:lnTo>
                  <a:lnTo>
                    <a:pt x="0" y="16068"/>
                  </a:lnTo>
                  <a:lnTo>
                    <a:pt x="124" y="16068"/>
                  </a:lnTo>
                  <a:lnTo>
                    <a:pt x="124" y="9523"/>
                  </a:lnTo>
                  <a:lnTo>
                    <a:pt x="2714" y="4932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22"/>
            <p:cNvSpPr/>
            <p:nvPr/>
          </p:nvSpPr>
          <p:spPr>
            <a:xfrm>
              <a:off x="1853903" y="2414415"/>
              <a:ext cx="62377" cy="62466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25"/>
                  </a:moveTo>
                  <a:cubicBezTo>
                    <a:pt x="481" y="125"/>
                    <a:pt x="574" y="234"/>
                    <a:pt x="574" y="358"/>
                  </a:cubicBezTo>
                  <a:cubicBezTo>
                    <a:pt x="574" y="482"/>
                    <a:pt x="481" y="590"/>
                    <a:pt x="341" y="590"/>
                  </a:cubicBezTo>
                  <a:cubicBezTo>
                    <a:pt x="217" y="590"/>
                    <a:pt x="109" y="482"/>
                    <a:pt x="109" y="358"/>
                  </a:cubicBezTo>
                  <a:cubicBezTo>
                    <a:pt x="109" y="218"/>
                    <a:pt x="217" y="125"/>
                    <a:pt x="341" y="125"/>
                  </a:cubicBezTo>
                  <a:close/>
                  <a:moveTo>
                    <a:pt x="341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41" y="699"/>
                  </a:cubicBezTo>
                  <a:cubicBezTo>
                    <a:pt x="543" y="699"/>
                    <a:pt x="698" y="544"/>
                    <a:pt x="698" y="358"/>
                  </a:cubicBezTo>
                  <a:cubicBezTo>
                    <a:pt x="698" y="156"/>
                    <a:pt x="543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22"/>
            <p:cNvSpPr/>
            <p:nvPr/>
          </p:nvSpPr>
          <p:spPr>
            <a:xfrm>
              <a:off x="3984185" y="1345610"/>
              <a:ext cx="550310" cy="480605"/>
            </a:xfrm>
            <a:custGeom>
              <a:avLst/>
              <a:gdLst/>
              <a:ahLst/>
              <a:cxnLst/>
              <a:rect l="l" t="t" r="r" b="b"/>
              <a:pathLst>
                <a:path w="6158" h="5378" extrusionOk="0">
                  <a:moveTo>
                    <a:pt x="3076" y="1576"/>
                  </a:moveTo>
                  <a:cubicBezTo>
                    <a:pt x="3240" y="1576"/>
                    <a:pt x="3408" y="1614"/>
                    <a:pt x="3568" y="1694"/>
                  </a:cubicBezTo>
                  <a:cubicBezTo>
                    <a:pt x="4141" y="1957"/>
                    <a:pt x="4374" y="2624"/>
                    <a:pt x="4095" y="3182"/>
                  </a:cubicBezTo>
                  <a:cubicBezTo>
                    <a:pt x="3905" y="3584"/>
                    <a:pt x="3499" y="3817"/>
                    <a:pt x="3084" y="3818"/>
                  </a:cubicBezTo>
                  <a:lnTo>
                    <a:pt x="3084" y="3818"/>
                  </a:lnTo>
                  <a:cubicBezTo>
                    <a:pt x="2924" y="3818"/>
                    <a:pt x="2761" y="3783"/>
                    <a:pt x="2606" y="3710"/>
                  </a:cubicBezTo>
                  <a:lnTo>
                    <a:pt x="2606" y="3710"/>
                  </a:lnTo>
                  <a:cubicBezTo>
                    <a:pt x="2606" y="3710"/>
                    <a:pt x="2606" y="3710"/>
                    <a:pt x="2606" y="3710"/>
                  </a:cubicBezTo>
                  <a:cubicBezTo>
                    <a:pt x="2150" y="3475"/>
                    <a:pt x="1902" y="2968"/>
                    <a:pt x="1990" y="2490"/>
                  </a:cubicBezTo>
                  <a:lnTo>
                    <a:pt x="1990" y="2490"/>
                  </a:lnTo>
                  <a:cubicBezTo>
                    <a:pt x="2008" y="2399"/>
                    <a:pt x="2037" y="2309"/>
                    <a:pt x="2079" y="2221"/>
                  </a:cubicBezTo>
                  <a:lnTo>
                    <a:pt x="2079" y="2221"/>
                  </a:lnTo>
                  <a:cubicBezTo>
                    <a:pt x="2079" y="2221"/>
                    <a:pt x="2079" y="2221"/>
                    <a:pt x="2079" y="2221"/>
                  </a:cubicBezTo>
                  <a:cubicBezTo>
                    <a:pt x="2278" y="1811"/>
                    <a:pt x="2667" y="1576"/>
                    <a:pt x="3076" y="1576"/>
                  </a:cubicBezTo>
                  <a:close/>
                  <a:moveTo>
                    <a:pt x="3095" y="1427"/>
                  </a:moveTo>
                  <a:cubicBezTo>
                    <a:pt x="2619" y="1427"/>
                    <a:pt x="2162" y="1696"/>
                    <a:pt x="1939" y="2143"/>
                  </a:cubicBezTo>
                  <a:cubicBezTo>
                    <a:pt x="1939" y="2144"/>
                    <a:pt x="1938" y="2145"/>
                    <a:pt x="1938" y="2145"/>
                  </a:cubicBezTo>
                  <a:lnTo>
                    <a:pt x="1938" y="2145"/>
                  </a:lnTo>
                  <a:cubicBezTo>
                    <a:pt x="1852" y="2323"/>
                    <a:pt x="1811" y="2509"/>
                    <a:pt x="1812" y="2692"/>
                  </a:cubicBezTo>
                  <a:lnTo>
                    <a:pt x="1812" y="2692"/>
                  </a:lnTo>
                  <a:cubicBezTo>
                    <a:pt x="1811" y="3168"/>
                    <a:pt x="2081" y="3626"/>
                    <a:pt x="2528" y="3849"/>
                  </a:cubicBezTo>
                  <a:cubicBezTo>
                    <a:pt x="2706" y="3936"/>
                    <a:pt x="2894" y="3977"/>
                    <a:pt x="3078" y="3977"/>
                  </a:cubicBezTo>
                  <a:cubicBezTo>
                    <a:pt x="3554" y="3977"/>
                    <a:pt x="4011" y="3707"/>
                    <a:pt x="4234" y="3260"/>
                  </a:cubicBezTo>
                  <a:cubicBezTo>
                    <a:pt x="4545" y="2624"/>
                    <a:pt x="4265" y="1864"/>
                    <a:pt x="3645" y="1554"/>
                  </a:cubicBezTo>
                  <a:cubicBezTo>
                    <a:pt x="3472" y="1467"/>
                    <a:pt x="3286" y="1427"/>
                    <a:pt x="3102" y="1427"/>
                  </a:cubicBezTo>
                  <a:cubicBezTo>
                    <a:pt x="3101" y="1427"/>
                    <a:pt x="3100" y="1427"/>
                    <a:pt x="3098" y="1427"/>
                  </a:cubicBezTo>
                  <a:lnTo>
                    <a:pt x="3098" y="1427"/>
                  </a:lnTo>
                  <a:cubicBezTo>
                    <a:pt x="3097" y="1427"/>
                    <a:pt x="3096" y="1427"/>
                    <a:pt x="3095" y="1427"/>
                  </a:cubicBezTo>
                  <a:close/>
                  <a:moveTo>
                    <a:pt x="3078" y="1226"/>
                  </a:moveTo>
                  <a:cubicBezTo>
                    <a:pt x="3297" y="1226"/>
                    <a:pt x="3517" y="1276"/>
                    <a:pt x="3723" y="1383"/>
                  </a:cubicBezTo>
                  <a:cubicBezTo>
                    <a:pt x="4467" y="1725"/>
                    <a:pt x="4777" y="2609"/>
                    <a:pt x="4405" y="3338"/>
                  </a:cubicBezTo>
                  <a:cubicBezTo>
                    <a:pt x="4162" y="3868"/>
                    <a:pt x="3636" y="4178"/>
                    <a:pt x="3095" y="4178"/>
                  </a:cubicBezTo>
                  <a:cubicBezTo>
                    <a:pt x="2877" y="4178"/>
                    <a:pt x="2656" y="4127"/>
                    <a:pt x="2451" y="4020"/>
                  </a:cubicBezTo>
                  <a:cubicBezTo>
                    <a:pt x="1706" y="3663"/>
                    <a:pt x="1396" y="2779"/>
                    <a:pt x="1768" y="2066"/>
                  </a:cubicBezTo>
                  <a:cubicBezTo>
                    <a:pt x="2011" y="1536"/>
                    <a:pt x="2538" y="1226"/>
                    <a:pt x="3078" y="1226"/>
                  </a:cubicBezTo>
                  <a:close/>
                  <a:moveTo>
                    <a:pt x="3063" y="0"/>
                  </a:moveTo>
                  <a:cubicBezTo>
                    <a:pt x="2071" y="0"/>
                    <a:pt x="1121" y="560"/>
                    <a:pt x="667" y="1523"/>
                  </a:cubicBezTo>
                  <a:cubicBezTo>
                    <a:pt x="0" y="2857"/>
                    <a:pt x="574" y="4470"/>
                    <a:pt x="1908" y="5106"/>
                  </a:cubicBezTo>
                  <a:cubicBezTo>
                    <a:pt x="2286" y="5290"/>
                    <a:pt x="2687" y="5378"/>
                    <a:pt x="3082" y="5378"/>
                  </a:cubicBezTo>
                  <a:cubicBezTo>
                    <a:pt x="4078" y="5378"/>
                    <a:pt x="5035" y="4820"/>
                    <a:pt x="5491" y="3865"/>
                  </a:cubicBezTo>
                  <a:cubicBezTo>
                    <a:pt x="6158" y="2531"/>
                    <a:pt x="5584" y="934"/>
                    <a:pt x="4250" y="282"/>
                  </a:cubicBezTo>
                  <a:cubicBezTo>
                    <a:pt x="3868" y="91"/>
                    <a:pt x="3462" y="0"/>
                    <a:pt x="30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22"/>
            <p:cNvSpPr/>
            <p:nvPr/>
          </p:nvSpPr>
          <p:spPr>
            <a:xfrm>
              <a:off x="4093658" y="1774115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280" y="0"/>
                  </a:moveTo>
                  <a:lnTo>
                    <a:pt x="1" y="683"/>
                  </a:lnTo>
                  <a:lnTo>
                    <a:pt x="838" y="1086"/>
                  </a:lnTo>
                  <a:lnTo>
                    <a:pt x="1210" y="45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22"/>
            <p:cNvSpPr/>
            <p:nvPr/>
          </p:nvSpPr>
          <p:spPr>
            <a:xfrm>
              <a:off x="3966134" y="1621659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68" y="0"/>
                  </a:moveTo>
                  <a:lnTo>
                    <a:pt x="1" y="295"/>
                  </a:lnTo>
                  <a:lnTo>
                    <a:pt x="311" y="1164"/>
                  </a:lnTo>
                  <a:lnTo>
                    <a:pt x="1009" y="99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22"/>
            <p:cNvSpPr/>
            <p:nvPr/>
          </p:nvSpPr>
          <p:spPr>
            <a:xfrm>
              <a:off x="3970334" y="1426217"/>
              <a:ext cx="97050" cy="106791"/>
            </a:xfrm>
            <a:custGeom>
              <a:avLst/>
              <a:gdLst/>
              <a:ahLst/>
              <a:cxnLst/>
              <a:rect l="l" t="t" r="r" b="b"/>
              <a:pathLst>
                <a:path w="1086" h="1195" extrusionOk="0">
                  <a:moveTo>
                    <a:pt x="419" y="1"/>
                  </a:moveTo>
                  <a:lnTo>
                    <a:pt x="0" y="823"/>
                  </a:lnTo>
                  <a:lnTo>
                    <a:pt x="652" y="1195"/>
                  </a:lnTo>
                  <a:lnTo>
                    <a:pt x="1086" y="264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22"/>
            <p:cNvSpPr/>
            <p:nvPr/>
          </p:nvSpPr>
          <p:spPr>
            <a:xfrm>
              <a:off x="4115820" y="1297353"/>
              <a:ext cx="104021" cy="91510"/>
            </a:xfrm>
            <a:custGeom>
              <a:avLst/>
              <a:gdLst/>
              <a:ahLst/>
              <a:cxnLst/>
              <a:rect l="l" t="t" r="r" b="b"/>
              <a:pathLst>
                <a:path w="1164" h="1024" extrusionOk="0">
                  <a:moveTo>
                    <a:pt x="885" y="0"/>
                  </a:moveTo>
                  <a:lnTo>
                    <a:pt x="1" y="310"/>
                  </a:lnTo>
                  <a:lnTo>
                    <a:pt x="202" y="1024"/>
                  </a:lnTo>
                  <a:lnTo>
                    <a:pt x="1164" y="683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22"/>
            <p:cNvSpPr/>
            <p:nvPr/>
          </p:nvSpPr>
          <p:spPr>
            <a:xfrm>
              <a:off x="4308491" y="1304234"/>
              <a:ext cx="108221" cy="97140"/>
            </a:xfrm>
            <a:custGeom>
              <a:avLst/>
              <a:gdLst/>
              <a:ahLst/>
              <a:cxnLst/>
              <a:rect l="l" t="t" r="r" b="b"/>
              <a:pathLst>
                <a:path w="1211" h="1087" extrusionOk="0">
                  <a:moveTo>
                    <a:pt x="388" y="1"/>
                  </a:moveTo>
                  <a:lnTo>
                    <a:pt x="1" y="621"/>
                  </a:lnTo>
                  <a:lnTo>
                    <a:pt x="931" y="1086"/>
                  </a:lnTo>
                  <a:lnTo>
                    <a:pt x="1210" y="38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22"/>
            <p:cNvSpPr/>
            <p:nvPr/>
          </p:nvSpPr>
          <p:spPr>
            <a:xfrm>
              <a:off x="4454067" y="1448380"/>
              <a:ext cx="90169" cy="104021"/>
            </a:xfrm>
            <a:custGeom>
              <a:avLst/>
              <a:gdLst/>
              <a:ahLst/>
              <a:cxnLst/>
              <a:rect l="l" t="t" r="r" b="b"/>
              <a:pathLst>
                <a:path w="1009" h="1164" extrusionOk="0">
                  <a:moveTo>
                    <a:pt x="698" y="1"/>
                  </a:moveTo>
                  <a:lnTo>
                    <a:pt x="0" y="187"/>
                  </a:lnTo>
                  <a:lnTo>
                    <a:pt x="326" y="1164"/>
                  </a:lnTo>
                  <a:lnTo>
                    <a:pt x="1008" y="869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22"/>
            <p:cNvSpPr/>
            <p:nvPr/>
          </p:nvSpPr>
          <p:spPr>
            <a:xfrm>
              <a:off x="4441556" y="1642481"/>
              <a:ext cx="97140" cy="105361"/>
            </a:xfrm>
            <a:custGeom>
              <a:avLst/>
              <a:gdLst/>
              <a:ahLst/>
              <a:cxnLst/>
              <a:rect l="l" t="t" r="r" b="b"/>
              <a:pathLst>
                <a:path w="1087" h="1179" extrusionOk="0">
                  <a:moveTo>
                    <a:pt x="450" y="0"/>
                  </a:moveTo>
                  <a:lnTo>
                    <a:pt x="0" y="915"/>
                  </a:lnTo>
                  <a:lnTo>
                    <a:pt x="683" y="1179"/>
                  </a:lnTo>
                  <a:lnTo>
                    <a:pt x="1086" y="372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22"/>
            <p:cNvSpPr/>
            <p:nvPr/>
          </p:nvSpPr>
          <p:spPr>
            <a:xfrm>
              <a:off x="4289099" y="1786626"/>
              <a:ext cx="104021" cy="90169"/>
            </a:xfrm>
            <a:custGeom>
              <a:avLst/>
              <a:gdLst/>
              <a:ahLst/>
              <a:cxnLst/>
              <a:rect l="l" t="t" r="r" b="b"/>
              <a:pathLst>
                <a:path w="1164" h="1009" extrusionOk="0">
                  <a:moveTo>
                    <a:pt x="993" y="0"/>
                  </a:moveTo>
                  <a:lnTo>
                    <a:pt x="0" y="326"/>
                  </a:lnTo>
                  <a:lnTo>
                    <a:pt x="295" y="1008"/>
                  </a:lnTo>
                  <a:lnTo>
                    <a:pt x="1164" y="713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22"/>
            <p:cNvSpPr/>
            <p:nvPr/>
          </p:nvSpPr>
          <p:spPr>
            <a:xfrm>
              <a:off x="2936381" y="663398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22"/>
            <p:cNvSpPr/>
            <p:nvPr/>
          </p:nvSpPr>
          <p:spPr>
            <a:xfrm>
              <a:off x="3019490" y="1000751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2"/>
            <p:cNvSpPr/>
            <p:nvPr/>
          </p:nvSpPr>
          <p:spPr>
            <a:xfrm>
              <a:off x="2919670" y="881538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22"/>
            <p:cNvSpPr/>
            <p:nvPr/>
          </p:nvSpPr>
          <p:spPr>
            <a:xfrm>
              <a:off x="2923870" y="727651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22"/>
            <p:cNvSpPr/>
            <p:nvPr/>
          </p:nvSpPr>
          <p:spPr>
            <a:xfrm>
              <a:off x="3038882" y="625149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22"/>
            <p:cNvSpPr/>
            <p:nvPr/>
          </p:nvSpPr>
          <p:spPr>
            <a:xfrm>
              <a:off x="3191339" y="63069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2"/>
            <p:cNvSpPr/>
            <p:nvPr/>
          </p:nvSpPr>
          <p:spPr>
            <a:xfrm>
              <a:off x="3303671" y="744273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22"/>
            <p:cNvSpPr/>
            <p:nvPr/>
          </p:nvSpPr>
          <p:spPr>
            <a:xfrm>
              <a:off x="3295360" y="89673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22"/>
            <p:cNvSpPr/>
            <p:nvPr/>
          </p:nvSpPr>
          <p:spPr>
            <a:xfrm>
              <a:off x="3176147" y="1010402"/>
              <a:ext cx="80428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22"/>
            <p:cNvSpPr/>
            <p:nvPr/>
          </p:nvSpPr>
          <p:spPr>
            <a:xfrm>
              <a:off x="3415913" y="609153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22"/>
            <p:cNvSpPr/>
            <p:nvPr/>
          </p:nvSpPr>
          <p:spPr>
            <a:xfrm>
              <a:off x="3605814" y="128073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2"/>
            <p:cNvSpPr/>
            <p:nvPr/>
          </p:nvSpPr>
          <p:spPr>
            <a:xfrm>
              <a:off x="3390981" y="1056157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22"/>
            <p:cNvSpPr/>
            <p:nvPr/>
          </p:nvSpPr>
          <p:spPr>
            <a:xfrm>
              <a:off x="3384010" y="756784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2"/>
            <p:cNvSpPr/>
            <p:nvPr/>
          </p:nvSpPr>
          <p:spPr>
            <a:xfrm>
              <a:off x="3587762" y="541951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2"/>
            <p:cNvSpPr/>
            <p:nvPr/>
          </p:nvSpPr>
          <p:spPr>
            <a:xfrm>
              <a:off x="3887135" y="53498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2"/>
            <p:cNvSpPr/>
            <p:nvPr/>
          </p:nvSpPr>
          <p:spPr>
            <a:xfrm>
              <a:off x="4121361" y="740162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22"/>
            <p:cNvSpPr/>
            <p:nvPr/>
          </p:nvSpPr>
          <p:spPr>
            <a:xfrm>
              <a:off x="4128331" y="103953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22"/>
            <p:cNvSpPr/>
            <p:nvPr/>
          </p:nvSpPr>
          <p:spPr>
            <a:xfrm>
              <a:off x="3905187" y="127376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22"/>
            <p:cNvSpPr/>
            <p:nvPr/>
          </p:nvSpPr>
          <p:spPr>
            <a:xfrm>
              <a:off x="3711086" y="8551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2"/>
            <p:cNvSpPr/>
            <p:nvPr/>
          </p:nvSpPr>
          <p:spPr>
            <a:xfrm>
              <a:off x="826831" y="4171957"/>
              <a:ext cx="3728487" cy="436637"/>
            </a:xfrm>
            <a:custGeom>
              <a:avLst/>
              <a:gdLst/>
              <a:ahLst/>
              <a:cxnLst/>
              <a:rect l="l" t="t" r="r" b="b"/>
              <a:pathLst>
                <a:path w="41722" h="4886" extrusionOk="0">
                  <a:moveTo>
                    <a:pt x="20861" y="0"/>
                  </a:moveTo>
                  <a:cubicBezTo>
                    <a:pt x="9337" y="0"/>
                    <a:pt x="0" y="1086"/>
                    <a:pt x="0" y="2435"/>
                  </a:cubicBezTo>
                  <a:cubicBezTo>
                    <a:pt x="0" y="3784"/>
                    <a:pt x="9337" y="4886"/>
                    <a:pt x="20861" y="4886"/>
                  </a:cubicBezTo>
                  <a:cubicBezTo>
                    <a:pt x="32369" y="4886"/>
                    <a:pt x="41721" y="3784"/>
                    <a:pt x="41721" y="2435"/>
                  </a:cubicBezTo>
                  <a:cubicBezTo>
                    <a:pt x="41721" y="1086"/>
                    <a:pt x="32369" y="0"/>
                    <a:pt x="20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22"/>
            <p:cNvSpPr/>
            <p:nvPr/>
          </p:nvSpPr>
          <p:spPr>
            <a:xfrm>
              <a:off x="3442276" y="3479468"/>
              <a:ext cx="147005" cy="112779"/>
            </a:xfrm>
            <a:custGeom>
              <a:avLst/>
              <a:gdLst/>
              <a:ahLst/>
              <a:cxnLst/>
              <a:rect l="l" t="t" r="r" b="b"/>
              <a:pathLst>
                <a:path w="1645" h="1262" extrusionOk="0">
                  <a:moveTo>
                    <a:pt x="139" y="0"/>
                  </a:moveTo>
                  <a:cubicBezTo>
                    <a:pt x="71" y="0"/>
                    <a:pt x="59" y="50"/>
                    <a:pt x="47" y="149"/>
                  </a:cubicBezTo>
                  <a:cubicBezTo>
                    <a:pt x="0" y="522"/>
                    <a:pt x="248" y="847"/>
                    <a:pt x="527" y="1064"/>
                  </a:cubicBezTo>
                  <a:cubicBezTo>
                    <a:pt x="734" y="1228"/>
                    <a:pt x="995" y="1261"/>
                    <a:pt x="1261" y="1261"/>
                  </a:cubicBezTo>
                  <a:cubicBezTo>
                    <a:pt x="1373" y="1261"/>
                    <a:pt x="1487" y="1255"/>
                    <a:pt x="1598" y="1251"/>
                  </a:cubicBezTo>
                  <a:cubicBezTo>
                    <a:pt x="1613" y="1251"/>
                    <a:pt x="1613" y="1235"/>
                    <a:pt x="1644" y="1220"/>
                  </a:cubicBezTo>
                  <a:lnTo>
                    <a:pt x="1613" y="1220"/>
                  </a:lnTo>
                  <a:lnTo>
                    <a:pt x="1598" y="1188"/>
                  </a:lnTo>
                  <a:lnTo>
                    <a:pt x="1536" y="1157"/>
                  </a:lnTo>
                  <a:cubicBezTo>
                    <a:pt x="1396" y="1080"/>
                    <a:pt x="1256" y="971"/>
                    <a:pt x="1132" y="878"/>
                  </a:cubicBezTo>
                  <a:cubicBezTo>
                    <a:pt x="946" y="723"/>
                    <a:pt x="776" y="568"/>
                    <a:pt x="620" y="397"/>
                  </a:cubicBezTo>
                  <a:cubicBezTo>
                    <a:pt x="512" y="258"/>
                    <a:pt x="372" y="87"/>
                    <a:pt x="202" y="10"/>
                  </a:cubicBezTo>
                  <a:cubicBezTo>
                    <a:pt x="177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2"/>
            <p:cNvSpPr/>
            <p:nvPr/>
          </p:nvSpPr>
          <p:spPr>
            <a:xfrm>
              <a:off x="3464439" y="3507349"/>
              <a:ext cx="122073" cy="82573"/>
            </a:xfrm>
            <a:custGeom>
              <a:avLst/>
              <a:gdLst/>
              <a:ahLst/>
              <a:cxnLst/>
              <a:rect l="l" t="t" r="r" b="b"/>
              <a:pathLst>
                <a:path w="1366" h="924" extrusionOk="0">
                  <a:moveTo>
                    <a:pt x="101" y="0"/>
                  </a:moveTo>
                  <a:cubicBezTo>
                    <a:pt x="84" y="0"/>
                    <a:pt x="71" y="7"/>
                    <a:pt x="62" y="23"/>
                  </a:cubicBezTo>
                  <a:cubicBezTo>
                    <a:pt x="0" y="101"/>
                    <a:pt x="124" y="287"/>
                    <a:pt x="155" y="334"/>
                  </a:cubicBezTo>
                  <a:cubicBezTo>
                    <a:pt x="233" y="473"/>
                    <a:pt x="341" y="613"/>
                    <a:pt x="450" y="706"/>
                  </a:cubicBezTo>
                  <a:cubicBezTo>
                    <a:pt x="698" y="923"/>
                    <a:pt x="1055" y="923"/>
                    <a:pt x="1365" y="923"/>
                  </a:cubicBezTo>
                  <a:cubicBezTo>
                    <a:pt x="1055" y="908"/>
                    <a:pt x="698" y="908"/>
                    <a:pt x="466" y="690"/>
                  </a:cubicBezTo>
                  <a:cubicBezTo>
                    <a:pt x="372" y="582"/>
                    <a:pt x="279" y="473"/>
                    <a:pt x="202" y="334"/>
                  </a:cubicBezTo>
                  <a:cubicBezTo>
                    <a:pt x="171" y="303"/>
                    <a:pt x="78" y="117"/>
                    <a:pt x="93" y="70"/>
                  </a:cubicBezTo>
                  <a:cubicBezTo>
                    <a:pt x="104" y="52"/>
                    <a:pt x="118" y="45"/>
                    <a:pt x="133" y="45"/>
                  </a:cubicBezTo>
                  <a:cubicBezTo>
                    <a:pt x="186" y="45"/>
                    <a:pt x="259" y="127"/>
                    <a:pt x="295" y="163"/>
                  </a:cubicBezTo>
                  <a:cubicBezTo>
                    <a:pt x="466" y="349"/>
                    <a:pt x="590" y="551"/>
                    <a:pt x="822" y="690"/>
                  </a:cubicBezTo>
                  <a:cubicBezTo>
                    <a:pt x="977" y="768"/>
                    <a:pt x="1148" y="845"/>
                    <a:pt x="1350" y="876"/>
                  </a:cubicBezTo>
                  <a:lnTo>
                    <a:pt x="1288" y="845"/>
                  </a:lnTo>
                  <a:cubicBezTo>
                    <a:pt x="1039" y="783"/>
                    <a:pt x="776" y="644"/>
                    <a:pt x="590" y="473"/>
                  </a:cubicBezTo>
                  <a:cubicBezTo>
                    <a:pt x="535" y="418"/>
                    <a:pt x="225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22"/>
            <p:cNvSpPr/>
            <p:nvPr/>
          </p:nvSpPr>
          <p:spPr>
            <a:xfrm>
              <a:off x="3559791" y="3414231"/>
              <a:ext cx="66845" cy="199195"/>
            </a:xfrm>
            <a:custGeom>
              <a:avLst/>
              <a:gdLst/>
              <a:ahLst/>
              <a:cxnLst/>
              <a:rect l="l" t="t" r="r" b="b"/>
              <a:pathLst>
                <a:path w="748" h="2229" extrusionOk="0">
                  <a:moveTo>
                    <a:pt x="253" y="0"/>
                  </a:moveTo>
                  <a:cubicBezTo>
                    <a:pt x="0" y="0"/>
                    <a:pt x="84" y="657"/>
                    <a:pt x="127" y="802"/>
                  </a:cubicBezTo>
                  <a:cubicBezTo>
                    <a:pt x="174" y="1034"/>
                    <a:pt x="252" y="1221"/>
                    <a:pt x="314" y="1484"/>
                  </a:cubicBezTo>
                  <a:cubicBezTo>
                    <a:pt x="376" y="1732"/>
                    <a:pt x="407" y="1981"/>
                    <a:pt x="469" y="2213"/>
                  </a:cubicBezTo>
                  <a:lnTo>
                    <a:pt x="469" y="2229"/>
                  </a:lnTo>
                  <a:lnTo>
                    <a:pt x="484" y="2229"/>
                  </a:lnTo>
                  <a:lnTo>
                    <a:pt x="484" y="2198"/>
                  </a:lnTo>
                  <a:cubicBezTo>
                    <a:pt x="562" y="1763"/>
                    <a:pt x="748" y="1360"/>
                    <a:pt x="717" y="895"/>
                  </a:cubicBezTo>
                  <a:cubicBezTo>
                    <a:pt x="717" y="724"/>
                    <a:pt x="686" y="538"/>
                    <a:pt x="608" y="368"/>
                  </a:cubicBezTo>
                  <a:cubicBezTo>
                    <a:pt x="562" y="259"/>
                    <a:pt x="453" y="42"/>
                    <a:pt x="314" y="11"/>
                  </a:cubicBezTo>
                  <a:cubicBezTo>
                    <a:pt x="292" y="3"/>
                    <a:pt x="272" y="0"/>
                    <a:pt x="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2"/>
            <p:cNvSpPr/>
            <p:nvPr/>
          </p:nvSpPr>
          <p:spPr>
            <a:xfrm>
              <a:off x="3584992" y="3453999"/>
              <a:ext cx="29222" cy="160053"/>
            </a:xfrm>
            <a:custGeom>
              <a:avLst/>
              <a:gdLst/>
              <a:ahLst/>
              <a:cxnLst/>
              <a:rect l="l" t="t" r="r" b="b"/>
              <a:pathLst>
                <a:path w="327" h="1791" extrusionOk="0">
                  <a:moveTo>
                    <a:pt x="183" y="124"/>
                  </a:moveTo>
                  <a:cubicBezTo>
                    <a:pt x="218" y="207"/>
                    <a:pt x="240" y="307"/>
                    <a:pt x="249" y="341"/>
                  </a:cubicBezTo>
                  <a:cubicBezTo>
                    <a:pt x="280" y="512"/>
                    <a:pt x="311" y="667"/>
                    <a:pt x="311" y="838"/>
                  </a:cubicBezTo>
                  <a:cubicBezTo>
                    <a:pt x="299" y="948"/>
                    <a:pt x="290" y="1053"/>
                    <a:pt x="278" y="1158"/>
                  </a:cubicBezTo>
                  <a:lnTo>
                    <a:pt x="278" y="1158"/>
                  </a:lnTo>
                  <a:cubicBezTo>
                    <a:pt x="288" y="1123"/>
                    <a:pt x="298" y="1089"/>
                    <a:pt x="311" y="1055"/>
                  </a:cubicBezTo>
                  <a:cubicBezTo>
                    <a:pt x="311" y="900"/>
                    <a:pt x="326" y="745"/>
                    <a:pt x="311" y="589"/>
                  </a:cubicBezTo>
                  <a:cubicBezTo>
                    <a:pt x="281" y="456"/>
                    <a:pt x="266" y="238"/>
                    <a:pt x="183" y="124"/>
                  </a:cubicBezTo>
                  <a:close/>
                  <a:moveTo>
                    <a:pt x="78" y="0"/>
                  </a:moveTo>
                  <a:cubicBezTo>
                    <a:pt x="16" y="0"/>
                    <a:pt x="1" y="124"/>
                    <a:pt x="1" y="155"/>
                  </a:cubicBezTo>
                  <a:cubicBezTo>
                    <a:pt x="1" y="326"/>
                    <a:pt x="16" y="481"/>
                    <a:pt x="47" y="636"/>
                  </a:cubicBezTo>
                  <a:cubicBezTo>
                    <a:pt x="109" y="977"/>
                    <a:pt x="156" y="1303"/>
                    <a:pt x="171" y="1629"/>
                  </a:cubicBezTo>
                  <a:lnTo>
                    <a:pt x="171" y="1691"/>
                  </a:lnTo>
                  <a:lnTo>
                    <a:pt x="171" y="1753"/>
                  </a:lnTo>
                  <a:lnTo>
                    <a:pt x="171" y="1768"/>
                  </a:lnTo>
                  <a:lnTo>
                    <a:pt x="171" y="1784"/>
                  </a:lnTo>
                  <a:cubicBezTo>
                    <a:pt x="171" y="1784"/>
                    <a:pt x="178" y="1791"/>
                    <a:pt x="183" y="1791"/>
                  </a:cubicBezTo>
                  <a:cubicBezTo>
                    <a:pt x="185" y="1791"/>
                    <a:pt x="187" y="1789"/>
                    <a:pt x="187" y="1784"/>
                  </a:cubicBezTo>
                  <a:lnTo>
                    <a:pt x="187" y="1753"/>
                  </a:lnTo>
                  <a:lnTo>
                    <a:pt x="187" y="1691"/>
                  </a:lnTo>
                  <a:cubicBezTo>
                    <a:pt x="235" y="1506"/>
                    <a:pt x="260" y="1333"/>
                    <a:pt x="278" y="1158"/>
                  </a:cubicBezTo>
                  <a:lnTo>
                    <a:pt x="278" y="1158"/>
                  </a:lnTo>
                  <a:cubicBezTo>
                    <a:pt x="242" y="1295"/>
                    <a:pt x="227" y="1433"/>
                    <a:pt x="202" y="1582"/>
                  </a:cubicBezTo>
                  <a:cubicBezTo>
                    <a:pt x="202" y="1380"/>
                    <a:pt x="187" y="1194"/>
                    <a:pt x="156" y="993"/>
                  </a:cubicBezTo>
                  <a:cubicBezTo>
                    <a:pt x="125" y="838"/>
                    <a:pt x="94" y="682"/>
                    <a:pt x="78" y="527"/>
                  </a:cubicBezTo>
                  <a:cubicBezTo>
                    <a:pt x="47" y="450"/>
                    <a:pt x="32" y="357"/>
                    <a:pt x="32" y="264"/>
                  </a:cubicBezTo>
                  <a:cubicBezTo>
                    <a:pt x="32" y="216"/>
                    <a:pt x="32" y="58"/>
                    <a:pt x="95" y="58"/>
                  </a:cubicBezTo>
                  <a:cubicBezTo>
                    <a:pt x="114" y="58"/>
                    <a:pt x="139" y="73"/>
                    <a:pt x="171" y="109"/>
                  </a:cubicBezTo>
                  <a:cubicBezTo>
                    <a:pt x="175" y="114"/>
                    <a:pt x="179" y="119"/>
                    <a:pt x="183" y="124"/>
                  </a:cubicBezTo>
                  <a:lnTo>
                    <a:pt x="183" y="124"/>
                  </a:lnTo>
                  <a:cubicBezTo>
                    <a:pt x="155" y="56"/>
                    <a:pt x="120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22"/>
            <p:cNvSpPr/>
            <p:nvPr/>
          </p:nvSpPr>
          <p:spPr>
            <a:xfrm>
              <a:off x="3489371" y="3602523"/>
              <a:ext cx="131724" cy="99642"/>
            </a:xfrm>
            <a:custGeom>
              <a:avLst/>
              <a:gdLst/>
              <a:ahLst/>
              <a:cxnLst/>
              <a:rect l="l" t="t" r="r" b="b"/>
              <a:pathLst>
                <a:path w="1474" h="1115" extrusionOk="0">
                  <a:moveTo>
                    <a:pt x="209" y="0"/>
                  </a:moveTo>
                  <a:cubicBezTo>
                    <a:pt x="148" y="0"/>
                    <a:pt x="100" y="34"/>
                    <a:pt x="78" y="122"/>
                  </a:cubicBezTo>
                  <a:cubicBezTo>
                    <a:pt x="0" y="401"/>
                    <a:pt x="218" y="727"/>
                    <a:pt x="404" y="882"/>
                  </a:cubicBezTo>
                  <a:cubicBezTo>
                    <a:pt x="683" y="1114"/>
                    <a:pt x="1117" y="1083"/>
                    <a:pt x="1474" y="1099"/>
                  </a:cubicBezTo>
                  <a:cubicBezTo>
                    <a:pt x="1226" y="789"/>
                    <a:pt x="946" y="540"/>
                    <a:pt x="683" y="277"/>
                  </a:cubicBezTo>
                  <a:cubicBezTo>
                    <a:pt x="594" y="210"/>
                    <a:pt x="362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22"/>
            <p:cNvSpPr/>
            <p:nvPr/>
          </p:nvSpPr>
          <p:spPr>
            <a:xfrm>
              <a:off x="3511534" y="3630763"/>
              <a:ext cx="109561" cy="68632"/>
            </a:xfrm>
            <a:custGeom>
              <a:avLst/>
              <a:gdLst/>
              <a:ahLst/>
              <a:cxnLst/>
              <a:rect l="l" t="t" r="r" b="b"/>
              <a:pathLst>
                <a:path w="1226" h="768" extrusionOk="0">
                  <a:moveTo>
                    <a:pt x="163" y="24"/>
                  </a:moveTo>
                  <a:cubicBezTo>
                    <a:pt x="292" y="86"/>
                    <a:pt x="485" y="249"/>
                    <a:pt x="528" y="271"/>
                  </a:cubicBezTo>
                  <a:cubicBezTo>
                    <a:pt x="575" y="304"/>
                    <a:pt x="621" y="338"/>
                    <a:pt x="666" y="371"/>
                  </a:cubicBezTo>
                  <a:lnTo>
                    <a:pt x="666" y="371"/>
                  </a:lnTo>
                  <a:cubicBezTo>
                    <a:pt x="593" y="311"/>
                    <a:pt x="527" y="257"/>
                    <a:pt x="450" y="193"/>
                  </a:cubicBezTo>
                  <a:cubicBezTo>
                    <a:pt x="404" y="162"/>
                    <a:pt x="342" y="116"/>
                    <a:pt x="295" y="85"/>
                  </a:cubicBezTo>
                  <a:cubicBezTo>
                    <a:pt x="249" y="54"/>
                    <a:pt x="233" y="54"/>
                    <a:pt x="218" y="38"/>
                  </a:cubicBezTo>
                  <a:cubicBezTo>
                    <a:pt x="196" y="33"/>
                    <a:pt x="178" y="27"/>
                    <a:pt x="163" y="24"/>
                  </a:cubicBezTo>
                  <a:close/>
                  <a:moveTo>
                    <a:pt x="666" y="371"/>
                  </a:moveTo>
                  <a:lnTo>
                    <a:pt x="666" y="371"/>
                  </a:lnTo>
                  <a:cubicBezTo>
                    <a:pt x="682" y="384"/>
                    <a:pt x="698" y="397"/>
                    <a:pt x="714" y="411"/>
                  </a:cubicBezTo>
                  <a:cubicBezTo>
                    <a:pt x="811" y="488"/>
                    <a:pt x="908" y="554"/>
                    <a:pt x="1005" y="615"/>
                  </a:cubicBezTo>
                  <a:lnTo>
                    <a:pt x="1005" y="615"/>
                  </a:lnTo>
                  <a:cubicBezTo>
                    <a:pt x="891" y="536"/>
                    <a:pt x="780" y="454"/>
                    <a:pt x="666" y="371"/>
                  </a:cubicBezTo>
                  <a:close/>
                  <a:moveTo>
                    <a:pt x="85" y="1"/>
                  </a:moveTo>
                  <a:cubicBezTo>
                    <a:pt x="67" y="1"/>
                    <a:pt x="54" y="7"/>
                    <a:pt x="47" y="23"/>
                  </a:cubicBezTo>
                  <a:cubicBezTo>
                    <a:pt x="1" y="100"/>
                    <a:pt x="140" y="240"/>
                    <a:pt x="171" y="302"/>
                  </a:cubicBezTo>
                  <a:cubicBezTo>
                    <a:pt x="249" y="395"/>
                    <a:pt x="326" y="442"/>
                    <a:pt x="435" y="535"/>
                  </a:cubicBezTo>
                  <a:cubicBezTo>
                    <a:pt x="636" y="659"/>
                    <a:pt x="916" y="705"/>
                    <a:pt x="1164" y="767"/>
                  </a:cubicBezTo>
                  <a:lnTo>
                    <a:pt x="1226" y="767"/>
                  </a:lnTo>
                  <a:lnTo>
                    <a:pt x="1164" y="721"/>
                  </a:lnTo>
                  <a:cubicBezTo>
                    <a:pt x="1163" y="720"/>
                    <a:pt x="1162" y="720"/>
                    <a:pt x="1161" y="719"/>
                  </a:cubicBezTo>
                  <a:lnTo>
                    <a:pt x="1161" y="719"/>
                  </a:lnTo>
                  <a:cubicBezTo>
                    <a:pt x="1167" y="720"/>
                    <a:pt x="1173" y="720"/>
                    <a:pt x="1179" y="721"/>
                  </a:cubicBezTo>
                  <a:cubicBezTo>
                    <a:pt x="1121" y="686"/>
                    <a:pt x="1063" y="651"/>
                    <a:pt x="1005" y="615"/>
                  </a:cubicBezTo>
                  <a:lnTo>
                    <a:pt x="1005" y="615"/>
                  </a:lnTo>
                  <a:cubicBezTo>
                    <a:pt x="1057" y="650"/>
                    <a:pt x="1109" y="685"/>
                    <a:pt x="1161" y="719"/>
                  </a:cubicBezTo>
                  <a:lnTo>
                    <a:pt x="1161" y="719"/>
                  </a:lnTo>
                  <a:cubicBezTo>
                    <a:pt x="966" y="702"/>
                    <a:pt x="771" y="641"/>
                    <a:pt x="590" y="566"/>
                  </a:cubicBezTo>
                  <a:cubicBezTo>
                    <a:pt x="481" y="519"/>
                    <a:pt x="388" y="442"/>
                    <a:pt x="295" y="380"/>
                  </a:cubicBezTo>
                  <a:cubicBezTo>
                    <a:pt x="233" y="317"/>
                    <a:pt x="47" y="116"/>
                    <a:pt x="94" y="38"/>
                  </a:cubicBezTo>
                  <a:cubicBezTo>
                    <a:pt x="107" y="25"/>
                    <a:pt x="120" y="20"/>
                    <a:pt x="135" y="20"/>
                  </a:cubicBezTo>
                  <a:cubicBezTo>
                    <a:pt x="144" y="20"/>
                    <a:pt x="153" y="22"/>
                    <a:pt x="163" y="24"/>
                  </a:cubicBezTo>
                  <a:lnTo>
                    <a:pt x="163" y="24"/>
                  </a:lnTo>
                  <a:cubicBezTo>
                    <a:pt x="132" y="10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2"/>
            <p:cNvSpPr/>
            <p:nvPr/>
          </p:nvSpPr>
          <p:spPr>
            <a:xfrm>
              <a:off x="3622436" y="3540236"/>
              <a:ext cx="56926" cy="186862"/>
            </a:xfrm>
            <a:custGeom>
              <a:avLst/>
              <a:gdLst/>
              <a:ahLst/>
              <a:cxnLst/>
              <a:rect l="l" t="t" r="r" b="b"/>
              <a:pathLst>
                <a:path w="637" h="2091" extrusionOk="0">
                  <a:moveTo>
                    <a:pt x="438" y="0"/>
                  </a:moveTo>
                  <a:cubicBezTo>
                    <a:pt x="268" y="0"/>
                    <a:pt x="200" y="579"/>
                    <a:pt x="171" y="679"/>
                  </a:cubicBezTo>
                  <a:cubicBezTo>
                    <a:pt x="140" y="1144"/>
                    <a:pt x="78" y="1594"/>
                    <a:pt x="16" y="2044"/>
                  </a:cubicBezTo>
                  <a:lnTo>
                    <a:pt x="0" y="2059"/>
                  </a:lnTo>
                  <a:lnTo>
                    <a:pt x="0" y="2090"/>
                  </a:lnTo>
                  <a:lnTo>
                    <a:pt x="16" y="2090"/>
                  </a:lnTo>
                  <a:cubicBezTo>
                    <a:pt x="295" y="1811"/>
                    <a:pt x="512" y="1486"/>
                    <a:pt x="590" y="1098"/>
                  </a:cubicBezTo>
                  <a:cubicBezTo>
                    <a:pt x="621" y="896"/>
                    <a:pt x="636" y="710"/>
                    <a:pt x="636" y="477"/>
                  </a:cubicBezTo>
                  <a:cubicBezTo>
                    <a:pt x="621" y="353"/>
                    <a:pt x="621" y="59"/>
                    <a:pt x="481" y="12"/>
                  </a:cubicBezTo>
                  <a:cubicBezTo>
                    <a:pt x="466" y="4"/>
                    <a:pt x="452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2"/>
            <p:cNvSpPr/>
            <p:nvPr/>
          </p:nvSpPr>
          <p:spPr>
            <a:xfrm>
              <a:off x="3621006" y="3578305"/>
              <a:ext cx="44504" cy="148793"/>
            </a:xfrm>
            <a:custGeom>
              <a:avLst/>
              <a:gdLst/>
              <a:ahLst/>
              <a:cxnLst/>
              <a:rect l="l" t="t" r="r" b="b"/>
              <a:pathLst>
                <a:path w="498" h="1665" extrusionOk="0">
                  <a:moveTo>
                    <a:pt x="426" y="1"/>
                  </a:moveTo>
                  <a:cubicBezTo>
                    <a:pt x="420" y="1"/>
                    <a:pt x="412" y="2"/>
                    <a:pt x="404" y="5"/>
                  </a:cubicBezTo>
                  <a:cubicBezTo>
                    <a:pt x="327" y="67"/>
                    <a:pt x="295" y="377"/>
                    <a:pt x="264" y="470"/>
                  </a:cubicBezTo>
                  <a:cubicBezTo>
                    <a:pt x="218" y="842"/>
                    <a:pt x="140" y="1199"/>
                    <a:pt x="32" y="1540"/>
                  </a:cubicBezTo>
                  <a:lnTo>
                    <a:pt x="16" y="1633"/>
                  </a:lnTo>
                  <a:lnTo>
                    <a:pt x="1" y="1664"/>
                  </a:lnTo>
                  <a:lnTo>
                    <a:pt x="16" y="1664"/>
                  </a:lnTo>
                  <a:lnTo>
                    <a:pt x="32" y="1618"/>
                  </a:lnTo>
                  <a:cubicBezTo>
                    <a:pt x="47" y="1596"/>
                    <a:pt x="62" y="1574"/>
                    <a:pt x="76" y="1552"/>
                  </a:cubicBezTo>
                  <a:lnTo>
                    <a:pt x="76" y="1552"/>
                  </a:lnTo>
                  <a:cubicBezTo>
                    <a:pt x="72" y="1569"/>
                    <a:pt x="67" y="1586"/>
                    <a:pt x="63" y="1602"/>
                  </a:cubicBezTo>
                  <a:cubicBezTo>
                    <a:pt x="167" y="1449"/>
                    <a:pt x="255" y="1280"/>
                    <a:pt x="322" y="1102"/>
                  </a:cubicBezTo>
                  <a:lnTo>
                    <a:pt x="322" y="1102"/>
                  </a:lnTo>
                  <a:cubicBezTo>
                    <a:pt x="251" y="1262"/>
                    <a:pt x="171" y="1408"/>
                    <a:pt x="76" y="1552"/>
                  </a:cubicBezTo>
                  <a:lnTo>
                    <a:pt x="76" y="1552"/>
                  </a:lnTo>
                  <a:cubicBezTo>
                    <a:pt x="149" y="1278"/>
                    <a:pt x="220" y="1027"/>
                    <a:pt x="249" y="749"/>
                  </a:cubicBezTo>
                  <a:cubicBezTo>
                    <a:pt x="264" y="610"/>
                    <a:pt x="295" y="455"/>
                    <a:pt x="327" y="315"/>
                  </a:cubicBezTo>
                  <a:cubicBezTo>
                    <a:pt x="342" y="269"/>
                    <a:pt x="373" y="82"/>
                    <a:pt x="420" y="67"/>
                  </a:cubicBezTo>
                  <a:cubicBezTo>
                    <a:pt x="426" y="65"/>
                    <a:pt x="432" y="65"/>
                    <a:pt x="438" y="65"/>
                  </a:cubicBezTo>
                  <a:cubicBezTo>
                    <a:pt x="482" y="65"/>
                    <a:pt x="482" y="117"/>
                    <a:pt x="482" y="145"/>
                  </a:cubicBezTo>
                  <a:lnTo>
                    <a:pt x="482" y="238"/>
                  </a:lnTo>
                  <a:cubicBezTo>
                    <a:pt x="482" y="537"/>
                    <a:pt x="425" y="831"/>
                    <a:pt x="322" y="1102"/>
                  </a:cubicBezTo>
                  <a:lnTo>
                    <a:pt x="322" y="1102"/>
                  </a:lnTo>
                  <a:cubicBezTo>
                    <a:pt x="340" y="1063"/>
                    <a:pt x="357" y="1023"/>
                    <a:pt x="373" y="982"/>
                  </a:cubicBezTo>
                  <a:cubicBezTo>
                    <a:pt x="404" y="842"/>
                    <a:pt x="451" y="687"/>
                    <a:pt x="466" y="532"/>
                  </a:cubicBezTo>
                  <a:cubicBezTo>
                    <a:pt x="497" y="393"/>
                    <a:pt x="497" y="222"/>
                    <a:pt x="482" y="67"/>
                  </a:cubicBezTo>
                  <a:cubicBezTo>
                    <a:pt x="469" y="29"/>
                    <a:pt x="456" y="1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2"/>
            <p:cNvSpPr/>
            <p:nvPr/>
          </p:nvSpPr>
          <p:spPr>
            <a:xfrm>
              <a:off x="3461668" y="3398503"/>
              <a:ext cx="167738" cy="415905"/>
            </a:xfrm>
            <a:custGeom>
              <a:avLst/>
              <a:gdLst/>
              <a:ahLst/>
              <a:cxnLst/>
              <a:rect l="l" t="t" r="r" b="b"/>
              <a:pathLst>
                <a:path w="1877" h="4654" extrusionOk="0">
                  <a:moveTo>
                    <a:pt x="16" y="1"/>
                  </a:moveTo>
                  <a:cubicBezTo>
                    <a:pt x="16" y="1"/>
                    <a:pt x="0" y="1"/>
                    <a:pt x="0" y="16"/>
                  </a:cubicBezTo>
                  <a:cubicBezTo>
                    <a:pt x="233" y="357"/>
                    <a:pt x="419" y="683"/>
                    <a:pt x="636" y="1009"/>
                  </a:cubicBezTo>
                  <a:cubicBezTo>
                    <a:pt x="652" y="1009"/>
                    <a:pt x="652" y="1024"/>
                    <a:pt x="652" y="1024"/>
                  </a:cubicBezTo>
                  <a:lnTo>
                    <a:pt x="652" y="1055"/>
                  </a:lnTo>
                  <a:lnTo>
                    <a:pt x="791" y="1288"/>
                  </a:lnTo>
                  <a:cubicBezTo>
                    <a:pt x="962" y="1552"/>
                    <a:pt x="1132" y="1800"/>
                    <a:pt x="1287" y="2079"/>
                  </a:cubicBezTo>
                  <a:cubicBezTo>
                    <a:pt x="1319" y="2079"/>
                    <a:pt x="1319" y="2094"/>
                    <a:pt x="1319" y="2094"/>
                  </a:cubicBezTo>
                  <a:lnTo>
                    <a:pt x="1334" y="2110"/>
                  </a:lnTo>
                  <a:cubicBezTo>
                    <a:pt x="1350" y="2110"/>
                    <a:pt x="1350" y="2141"/>
                    <a:pt x="1350" y="2141"/>
                  </a:cubicBezTo>
                  <a:cubicBezTo>
                    <a:pt x="1396" y="2234"/>
                    <a:pt x="1443" y="2312"/>
                    <a:pt x="1489" y="2405"/>
                  </a:cubicBezTo>
                  <a:cubicBezTo>
                    <a:pt x="1629" y="2684"/>
                    <a:pt x="1675" y="2994"/>
                    <a:pt x="1722" y="3273"/>
                  </a:cubicBezTo>
                  <a:lnTo>
                    <a:pt x="1722" y="3320"/>
                  </a:lnTo>
                  <a:lnTo>
                    <a:pt x="1722" y="3366"/>
                  </a:lnTo>
                  <a:lnTo>
                    <a:pt x="1722" y="3382"/>
                  </a:lnTo>
                  <a:cubicBezTo>
                    <a:pt x="1737" y="3521"/>
                    <a:pt x="1768" y="3645"/>
                    <a:pt x="1768" y="3785"/>
                  </a:cubicBezTo>
                  <a:cubicBezTo>
                    <a:pt x="1784" y="4018"/>
                    <a:pt x="1799" y="4250"/>
                    <a:pt x="1799" y="4483"/>
                  </a:cubicBezTo>
                  <a:lnTo>
                    <a:pt x="1799" y="4654"/>
                  </a:lnTo>
                  <a:lnTo>
                    <a:pt x="1877" y="4654"/>
                  </a:lnTo>
                  <a:cubicBezTo>
                    <a:pt x="1861" y="4576"/>
                    <a:pt x="1861" y="4498"/>
                    <a:pt x="1799" y="4390"/>
                  </a:cubicBezTo>
                  <a:cubicBezTo>
                    <a:pt x="1799" y="4157"/>
                    <a:pt x="1799" y="3925"/>
                    <a:pt x="1784" y="3692"/>
                  </a:cubicBezTo>
                  <a:lnTo>
                    <a:pt x="1784" y="3630"/>
                  </a:lnTo>
                  <a:lnTo>
                    <a:pt x="1784" y="3614"/>
                  </a:lnTo>
                  <a:lnTo>
                    <a:pt x="1784" y="3583"/>
                  </a:lnTo>
                  <a:lnTo>
                    <a:pt x="1784" y="3568"/>
                  </a:lnTo>
                  <a:lnTo>
                    <a:pt x="1784" y="3537"/>
                  </a:lnTo>
                  <a:lnTo>
                    <a:pt x="1784" y="3459"/>
                  </a:lnTo>
                  <a:cubicBezTo>
                    <a:pt x="1753" y="3087"/>
                    <a:pt x="1675" y="2730"/>
                    <a:pt x="1551" y="2405"/>
                  </a:cubicBezTo>
                  <a:cubicBezTo>
                    <a:pt x="1551" y="2389"/>
                    <a:pt x="1520" y="2374"/>
                    <a:pt x="1520" y="2343"/>
                  </a:cubicBezTo>
                  <a:cubicBezTo>
                    <a:pt x="1520" y="2327"/>
                    <a:pt x="1520" y="2312"/>
                    <a:pt x="1505" y="2296"/>
                  </a:cubicBezTo>
                  <a:cubicBezTo>
                    <a:pt x="1489" y="2265"/>
                    <a:pt x="1489" y="2234"/>
                    <a:pt x="1474" y="2219"/>
                  </a:cubicBezTo>
                  <a:cubicBezTo>
                    <a:pt x="1287" y="1862"/>
                    <a:pt x="1101" y="1536"/>
                    <a:pt x="869" y="1226"/>
                  </a:cubicBezTo>
                  <a:cubicBezTo>
                    <a:pt x="791" y="1133"/>
                    <a:pt x="714" y="1009"/>
                    <a:pt x="636" y="900"/>
                  </a:cubicBezTo>
                  <a:lnTo>
                    <a:pt x="512" y="714"/>
                  </a:lnTo>
                  <a:lnTo>
                    <a:pt x="465" y="637"/>
                  </a:lnTo>
                  <a:cubicBezTo>
                    <a:pt x="310" y="435"/>
                    <a:pt x="171" y="218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22"/>
            <p:cNvSpPr/>
            <p:nvPr/>
          </p:nvSpPr>
          <p:spPr>
            <a:xfrm>
              <a:off x="3414484" y="3336126"/>
              <a:ext cx="112421" cy="164253"/>
            </a:xfrm>
            <a:custGeom>
              <a:avLst/>
              <a:gdLst/>
              <a:ahLst/>
              <a:cxnLst/>
              <a:rect l="l" t="t" r="r" b="b"/>
              <a:pathLst>
                <a:path w="1258" h="1838" extrusionOk="0">
                  <a:moveTo>
                    <a:pt x="460" y="0"/>
                  </a:moveTo>
                  <a:cubicBezTo>
                    <a:pt x="385" y="0"/>
                    <a:pt x="308" y="28"/>
                    <a:pt x="249" y="78"/>
                  </a:cubicBezTo>
                  <a:cubicBezTo>
                    <a:pt x="1" y="342"/>
                    <a:pt x="234" y="838"/>
                    <a:pt x="404" y="1086"/>
                  </a:cubicBezTo>
                  <a:cubicBezTo>
                    <a:pt x="637" y="1366"/>
                    <a:pt x="947" y="1583"/>
                    <a:pt x="1226" y="1784"/>
                  </a:cubicBezTo>
                  <a:cubicBezTo>
                    <a:pt x="1226" y="1800"/>
                    <a:pt x="1242" y="1800"/>
                    <a:pt x="1242" y="1831"/>
                  </a:cubicBezTo>
                  <a:cubicBezTo>
                    <a:pt x="1242" y="1836"/>
                    <a:pt x="1243" y="1838"/>
                    <a:pt x="1246" y="1838"/>
                  </a:cubicBezTo>
                  <a:cubicBezTo>
                    <a:pt x="1250" y="1838"/>
                    <a:pt x="1257" y="1831"/>
                    <a:pt x="1257" y="1831"/>
                  </a:cubicBezTo>
                  <a:lnTo>
                    <a:pt x="1242" y="1784"/>
                  </a:lnTo>
                  <a:cubicBezTo>
                    <a:pt x="1087" y="1366"/>
                    <a:pt x="1009" y="931"/>
                    <a:pt x="900" y="513"/>
                  </a:cubicBezTo>
                  <a:cubicBezTo>
                    <a:pt x="854" y="357"/>
                    <a:pt x="776" y="156"/>
                    <a:pt x="637" y="63"/>
                  </a:cubicBezTo>
                  <a:cubicBezTo>
                    <a:pt x="587" y="20"/>
                    <a:pt x="524" y="0"/>
                    <a:pt x="4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2"/>
            <p:cNvSpPr/>
            <p:nvPr/>
          </p:nvSpPr>
          <p:spPr>
            <a:xfrm>
              <a:off x="3455949" y="3367404"/>
              <a:ext cx="70956" cy="128239"/>
            </a:xfrm>
            <a:custGeom>
              <a:avLst/>
              <a:gdLst/>
              <a:ahLst/>
              <a:cxnLst/>
              <a:rect l="l" t="t" r="r" b="b"/>
              <a:pathLst>
                <a:path w="794" h="1435" extrusionOk="0">
                  <a:moveTo>
                    <a:pt x="2" y="250"/>
                  </a:moveTo>
                  <a:lnTo>
                    <a:pt x="2" y="250"/>
                  </a:lnTo>
                  <a:cubicBezTo>
                    <a:pt x="2" y="252"/>
                    <a:pt x="2" y="254"/>
                    <a:pt x="2" y="256"/>
                  </a:cubicBezTo>
                  <a:lnTo>
                    <a:pt x="2" y="395"/>
                  </a:lnTo>
                  <a:cubicBezTo>
                    <a:pt x="18" y="426"/>
                    <a:pt x="18" y="488"/>
                    <a:pt x="49" y="550"/>
                  </a:cubicBezTo>
                  <a:cubicBezTo>
                    <a:pt x="79" y="657"/>
                    <a:pt x="140" y="779"/>
                    <a:pt x="215" y="871"/>
                  </a:cubicBezTo>
                  <a:lnTo>
                    <a:pt x="215" y="871"/>
                  </a:lnTo>
                  <a:cubicBezTo>
                    <a:pt x="195" y="842"/>
                    <a:pt x="176" y="813"/>
                    <a:pt x="157" y="783"/>
                  </a:cubicBezTo>
                  <a:cubicBezTo>
                    <a:pt x="80" y="643"/>
                    <a:pt x="49" y="504"/>
                    <a:pt x="18" y="349"/>
                  </a:cubicBezTo>
                  <a:cubicBezTo>
                    <a:pt x="8" y="315"/>
                    <a:pt x="3" y="282"/>
                    <a:pt x="2" y="250"/>
                  </a:cubicBezTo>
                  <a:close/>
                  <a:moveTo>
                    <a:pt x="215" y="871"/>
                  </a:moveTo>
                  <a:lnTo>
                    <a:pt x="215" y="871"/>
                  </a:lnTo>
                  <a:cubicBezTo>
                    <a:pt x="305" y="1001"/>
                    <a:pt x="409" y="1121"/>
                    <a:pt x="526" y="1225"/>
                  </a:cubicBezTo>
                  <a:lnTo>
                    <a:pt x="526" y="1225"/>
                  </a:lnTo>
                  <a:cubicBezTo>
                    <a:pt x="413" y="1117"/>
                    <a:pt x="310" y="997"/>
                    <a:pt x="219" y="876"/>
                  </a:cubicBezTo>
                  <a:cubicBezTo>
                    <a:pt x="218" y="874"/>
                    <a:pt x="217" y="873"/>
                    <a:pt x="215" y="871"/>
                  </a:cubicBezTo>
                  <a:close/>
                  <a:moveTo>
                    <a:pt x="134" y="0"/>
                  </a:moveTo>
                  <a:cubicBezTo>
                    <a:pt x="112" y="0"/>
                    <a:pt x="89" y="12"/>
                    <a:pt x="64" y="38"/>
                  </a:cubicBezTo>
                  <a:cubicBezTo>
                    <a:pt x="22" y="113"/>
                    <a:pt x="1" y="180"/>
                    <a:pt x="2" y="250"/>
                  </a:cubicBezTo>
                  <a:lnTo>
                    <a:pt x="2" y="250"/>
                  </a:lnTo>
                  <a:cubicBezTo>
                    <a:pt x="4" y="158"/>
                    <a:pt x="50" y="54"/>
                    <a:pt x="95" y="54"/>
                  </a:cubicBezTo>
                  <a:cubicBezTo>
                    <a:pt x="103" y="52"/>
                    <a:pt x="110" y="51"/>
                    <a:pt x="117" y="51"/>
                  </a:cubicBezTo>
                  <a:cubicBezTo>
                    <a:pt x="165" y="51"/>
                    <a:pt x="194" y="97"/>
                    <a:pt x="235" y="178"/>
                  </a:cubicBezTo>
                  <a:cubicBezTo>
                    <a:pt x="250" y="194"/>
                    <a:pt x="250" y="240"/>
                    <a:pt x="281" y="256"/>
                  </a:cubicBezTo>
                  <a:cubicBezTo>
                    <a:pt x="312" y="333"/>
                    <a:pt x="328" y="395"/>
                    <a:pt x="359" y="473"/>
                  </a:cubicBezTo>
                  <a:lnTo>
                    <a:pt x="467" y="814"/>
                  </a:lnTo>
                  <a:cubicBezTo>
                    <a:pt x="483" y="892"/>
                    <a:pt x="529" y="969"/>
                    <a:pt x="561" y="1047"/>
                  </a:cubicBezTo>
                  <a:cubicBezTo>
                    <a:pt x="613" y="1164"/>
                    <a:pt x="665" y="1281"/>
                    <a:pt x="726" y="1380"/>
                  </a:cubicBezTo>
                  <a:lnTo>
                    <a:pt x="726" y="1380"/>
                  </a:lnTo>
                  <a:cubicBezTo>
                    <a:pt x="655" y="1333"/>
                    <a:pt x="589" y="1281"/>
                    <a:pt x="526" y="1225"/>
                  </a:cubicBezTo>
                  <a:lnTo>
                    <a:pt x="526" y="1225"/>
                  </a:lnTo>
                  <a:cubicBezTo>
                    <a:pt x="587" y="1284"/>
                    <a:pt x="650" y="1339"/>
                    <a:pt x="716" y="1388"/>
                  </a:cubicBezTo>
                  <a:lnTo>
                    <a:pt x="762" y="1434"/>
                  </a:lnTo>
                  <a:cubicBezTo>
                    <a:pt x="750" y="1417"/>
                    <a:pt x="738" y="1399"/>
                    <a:pt x="726" y="1380"/>
                  </a:cubicBezTo>
                  <a:lnTo>
                    <a:pt x="726" y="1380"/>
                  </a:lnTo>
                  <a:cubicBezTo>
                    <a:pt x="738" y="1388"/>
                    <a:pt x="750" y="1396"/>
                    <a:pt x="762" y="1403"/>
                  </a:cubicBezTo>
                  <a:lnTo>
                    <a:pt x="784" y="1414"/>
                  </a:lnTo>
                  <a:lnTo>
                    <a:pt x="784" y="1414"/>
                  </a:lnTo>
                  <a:cubicBezTo>
                    <a:pt x="739" y="1314"/>
                    <a:pt x="681" y="1225"/>
                    <a:pt x="623" y="1109"/>
                  </a:cubicBezTo>
                  <a:cubicBezTo>
                    <a:pt x="529" y="876"/>
                    <a:pt x="436" y="643"/>
                    <a:pt x="374" y="411"/>
                  </a:cubicBezTo>
                  <a:cubicBezTo>
                    <a:pt x="335" y="332"/>
                    <a:pt x="252" y="0"/>
                    <a:pt x="134" y="0"/>
                  </a:cubicBezTo>
                  <a:close/>
                  <a:moveTo>
                    <a:pt x="784" y="1414"/>
                  </a:moveTo>
                  <a:lnTo>
                    <a:pt x="784" y="1414"/>
                  </a:lnTo>
                  <a:cubicBezTo>
                    <a:pt x="787" y="1421"/>
                    <a:pt x="790" y="1428"/>
                    <a:pt x="793" y="1434"/>
                  </a:cubicBezTo>
                  <a:lnTo>
                    <a:pt x="793" y="1419"/>
                  </a:lnTo>
                  <a:lnTo>
                    <a:pt x="784" y="14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2"/>
            <p:cNvSpPr/>
            <p:nvPr/>
          </p:nvSpPr>
          <p:spPr>
            <a:xfrm>
              <a:off x="1759623" y="3411103"/>
              <a:ext cx="54155" cy="225915"/>
            </a:xfrm>
            <a:custGeom>
              <a:avLst/>
              <a:gdLst/>
              <a:ahLst/>
              <a:cxnLst/>
              <a:rect l="l" t="t" r="r" b="b"/>
              <a:pathLst>
                <a:path w="606" h="2528" extrusionOk="0">
                  <a:moveTo>
                    <a:pt x="398" y="0"/>
                  </a:moveTo>
                  <a:cubicBezTo>
                    <a:pt x="372" y="0"/>
                    <a:pt x="343" y="13"/>
                    <a:pt x="311" y="46"/>
                  </a:cubicBezTo>
                  <a:cubicBezTo>
                    <a:pt x="202" y="201"/>
                    <a:pt x="125" y="449"/>
                    <a:pt x="78" y="620"/>
                  </a:cubicBezTo>
                  <a:cubicBezTo>
                    <a:pt x="31" y="852"/>
                    <a:pt x="0" y="1069"/>
                    <a:pt x="0" y="1302"/>
                  </a:cubicBezTo>
                  <a:cubicBezTo>
                    <a:pt x="0" y="1550"/>
                    <a:pt x="47" y="1798"/>
                    <a:pt x="125" y="2031"/>
                  </a:cubicBezTo>
                  <a:lnTo>
                    <a:pt x="233" y="2388"/>
                  </a:lnTo>
                  <a:lnTo>
                    <a:pt x="295" y="2496"/>
                  </a:lnTo>
                  <a:lnTo>
                    <a:pt x="295" y="2527"/>
                  </a:lnTo>
                  <a:lnTo>
                    <a:pt x="311" y="2527"/>
                  </a:lnTo>
                  <a:lnTo>
                    <a:pt x="311" y="2496"/>
                  </a:lnTo>
                  <a:cubicBezTo>
                    <a:pt x="295" y="2372"/>
                    <a:pt x="311" y="2217"/>
                    <a:pt x="357" y="2062"/>
                  </a:cubicBezTo>
                  <a:cubicBezTo>
                    <a:pt x="373" y="1922"/>
                    <a:pt x="419" y="1783"/>
                    <a:pt x="435" y="1643"/>
                  </a:cubicBezTo>
                  <a:cubicBezTo>
                    <a:pt x="466" y="1411"/>
                    <a:pt x="512" y="1178"/>
                    <a:pt x="543" y="930"/>
                  </a:cubicBezTo>
                  <a:cubicBezTo>
                    <a:pt x="574" y="697"/>
                    <a:pt x="605" y="449"/>
                    <a:pt x="559" y="216"/>
                  </a:cubicBezTo>
                  <a:cubicBezTo>
                    <a:pt x="535" y="145"/>
                    <a:pt x="484" y="0"/>
                    <a:pt x="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2"/>
            <p:cNvSpPr/>
            <p:nvPr/>
          </p:nvSpPr>
          <p:spPr>
            <a:xfrm>
              <a:off x="1766504" y="3447028"/>
              <a:ext cx="33423" cy="191330"/>
            </a:xfrm>
            <a:custGeom>
              <a:avLst/>
              <a:gdLst/>
              <a:ahLst/>
              <a:cxnLst/>
              <a:rect l="l" t="t" r="r" b="b"/>
              <a:pathLst>
                <a:path w="374" h="2141" extrusionOk="0">
                  <a:moveTo>
                    <a:pt x="1" y="1046"/>
                  </a:moveTo>
                  <a:cubicBezTo>
                    <a:pt x="1" y="1076"/>
                    <a:pt x="1" y="1104"/>
                    <a:pt x="1" y="1133"/>
                  </a:cubicBezTo>
                  <a:cubicBezTo>
                    <a:pt x="2" y="1146"/>
                    <a:pt x="4" y="1159"/>
                    <a:pt x="5" y="1172"/>
                  </a:cubicBezTo>
                  <a:lnTo>
                    <a:pt x="5" y="1172"/>
                  </a:lnTo>
                  <a:cubicBezTo>
                    <a:pt x="3" y="1131"/>
                    <a:pt x="2" y="1089"/>
                    <a:pt x="1" y="1046"/>
                  </a:cubicBezTo>
                  <a:close/>
                  <a:moveTo>
                    <a:pt x="5" y="1172"/>
                  </a:moveTo>
                  <a:cubicBezTo>
                    <a:pt x="21" y="1485"/>
                    <a:pt x="81" y="1786"/>
                    <a:pt x="187" y="2063"/>
                  </a:cubicBezTo>
                  <a:cubicBezTo>
                    <a:pt x="83" y="1766"/>
                    <a:pt x="36" y="1469"/>
                    <a:pt x="5" y="1172"/>
                  </a:cubicBezTo>
                  <a:close/>
                  <a:moveTo>
                    <a:pt x="265" y="1"/>
                  </a:moveTo>
                  <a:cubicBezTo>
                    <a:pt x="156" y="1"/>
                    <a:pt x="110" y="295"/>
                    <a:pt x="79" y="419"/>
                  </a:cubicBezTo>
                  <a:cubicBezTo>
                    <a:pt x="32" y="605"/>
                    <a:pt x="1" y="807"/>
                    <a:pt x="1" y="1009"/>
                  </a:cubicBezTo>
                  <a:cubicBezTo>
                    <a:pt x="1" y="1021"/>
                    <a:pt x="1" y="1034"/>
                    <a:pt x="1" y="1046"/>
                  </a:cubicBezTo>
                  <a:lnTo>
                    <a:pt x="1" y="1046"/>
                  </a:lnTo>
                  <a:cubicBezTo>
                    <a:pt x="2" y="901"/>
                    <a:pt x="9" y="748"/>
                    <a:pt x="48" y="605"/>
                  </a:cubicBezTo>
                  <a:cubicBezTo>
                    <a:pt x="63" y="512"/>
                    <a:pt x="79" y="419"/>
                    <a:pt x="125" y="342"/>
                  </a:cubicBezTo>
                  <a:cubicBezTo>
                    <a:pt x="141" y="295"/>
                    <a:pt x="203" y="63"/>
                    <a:pt x="265" y="63"/>
                  </a:cubicBezTo>
                  <a:cubicBezTo>
                    <a:pt x="296" y="63"/>
                    <a:pt x="296" y="295"/>
                    <a:pt x="296" y="295"/>
                  </a:cubicBezTo>
                  <a:lnTo>
                    <a:pt x="296" y="435"/>
                  </a:lnTo>
                  <a:cubicBezTo>
                    <a:pt x="296" y="528"/>
                    <a:pt x="296" y="605"/>
                    <a:pt x="280" y="698"/>
                  </a:cubicBezTo>
                  <a:lnTo>
                    <a:pt x="218" y="1288"/>
                  </a:lnTo>
                  <a:cubicBezTo>
                    <a:pt x="187" y="1505"/>
                    <a:pt x="156" y="1753"/>
                    <a:pt x="187" y="2017"/>
                  </a:cubicBezTo>
                  <a:cubicBezTo>
                    <a:pt x="187" y="2040"/>
                    <a:pt x="191" y="2059"/>
                    <a:pt x="195" y="2079"/>
                  </a:cubicBezTo>
                  <a:cubicBezTo>
                    <a:pt x="191" y="2075"/>
                    <a:pt x="187" y="2071"/>
                    <a:pt x="187" y="2063"/>
                  </a:cubicBezTo>
                  <a:lnTo>
                    <a:pt x="187" y="2063"/>
                  </a:lnTo>
                  <a:cubicBezTo>
                    <a:pt x="187" y="2079"/>
                    <a:pt x="187" y="2110"/>
                    <a:pt x="203" y="2141"/>
                  </a:cubicBezTo>
                  <a:cubicBezTo>
                    <a:pt x="203" y="2118"/>
                    <a:pt x="199" y="2098"/>
                    <a:pt x="195" y="2079"/>
                  </a:cubicBezTo>
                  <a:lnTo>
                    <a:pt x="195" y="2079"/>
                  </a:lnTo>
                  <a:cubicBezTo>
                    <a:pt x="199" y="2083"/>
                    <a:pt x="203" y="2087"/>
                    <a:pt x="203" y="2094"/>
                  </a:cubicBezTo>
                  <a:lnTo>
                    <a:pt x="203" y="2125"/>
                  </a:lnTo>
                  <a:lnTo>
                    <a:pt x="218" y="2141"/>
                  </a:lnTo>
                  <a:cubicBezTo>
                    <a:pt x="218" y="2094"/>
                    <a:pt x="203" y="2079"/>
                    <a:pt x="203" y="2048"/>
                  </a:cubicBezTo>
                  <a:lnTo>
                    <a:pt x="203" y="1970"/>
                  </a:lnTo>
                  <a:cubicBezTo>
                    <a:pt x="187" y="1676"/>
                    <a:pt x="203" y="1381"/>
                    <a:pt x="265" y="1086"/>
                  </a:cubicBezTo>
                  <a:cubicBezTo>
                    <a:pt x="296" y="745"/>
                    <a:pt x="373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2"/>
            <p:cNvSpPr/>
            <p:nvPr/>
          </p:nvSpPr>
          <p:spPr>
            <a:xfrm>
              <a:off x="1780445" y="3528886"/>
              <a:ext cx="162197" cy="160768"/>
            </a:xfrm>
            <a:custGeom>
              <a:avLst/>
              <a:gdLst/>
              <a:ahLst/>
              <a:cxnLst/>
              <a:rect l="l" t="t" r="r" b="b"/>
              <a:pathLst>
                <a:path w="1815" h="1799" extrusionOk="0">
                  <a:moveTo>
                    <a:pt x="1656" y="1"/>
                  </a:moveTo>
                  <a:cubicBezTo>
                    <a:pt x="1552" y="1"/>
                    <a:pt x="1425" y="53"/>
                    <a:pt x="1365" y="77"/>
                  </a:cubicBezTo>
                  <a:cubicBezTo>
                    <a:pt x="1008" y="217"/>
                    <a:pt x="745" y="449"/>
                    <a:pt x="527" y="744"/>
                  </a:cubicBezTo>
                  <a:cubicBezTo>
                    <a:pt x="310" y="1023"/>
                    <a:pt x="47" y="1395"/>
                    <a:pt x="0" y="1768"/>
                  </a:cubicBezTo>
                  <a:lnTo>
                    <a:pt x="0" y="1783"/>
                  </a:lnTo>
                  <a:lnTo>
                    <a:pt x="0" y="1799"/>
                  </a:lnTo>
                  <a:cubicBezTo>
                    <a:pt x="31" y="1768"/>
                    <a:pt x="47" y="1721"/>
                    <a:pt x="78" y="1690"/>
                  </a:cubicBezTo>
                  <a:lnTo>
                    <a:pt x="109" y="1675"/>
                  </a:lnTo>
                  <a:cubicBezTo>
                    <a:pt x="233" y="1551"/>
                    <a:pt x="372" y="1457"/>
                    <a:pt x="512" y="1364"/>
                  </a:cubicBezTo>
                  <a:cubicBezTo>
                    <a:pt x="667" y="1240"/>
                    <a:pt x="822" y="1147"/>
                    <a:pt x="977" y="1023"/>
                  </a:cubicBezTo>
                  <a:cubicBezTo>
                    <a:pt x="1272" y="837"/>
                    <a:pt x="1520" y="589"/>
                    <a:pt x="1691" y="279"/>
                  </a:cubicBezTo>
                  <a:cubicBezTo>
                    <a:pt x="1737" y="217"/>
                    <a:pt x="1815" y="93"/>
                    <a:pt x="1737" y="15"/>
                  </a:cubicBezTo>
                  <a:cubicBezTo>
                    <a:pt x="1713" y="5"/>
                    <a:pt x="1685" y="1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2"/>
            <p:cNvSpPr/>
            <p:nvPr/>
          </p:nvSpPr>
          <p:spPr>
            <a:xfrm>
              <a:off x="1783215" y="3552121"/>
              <a:ext cx="133064" cy="137533"/>
            </a:xfrm>
            <a:custGeom>
              <a:avLst/>
              <a:gdLst/>
              <a:ahLst/>
              <a:cxnLst/>
              <a:rect l="l" t="t" r="r" b="b"/>
              <a:pathLst>
                <a:path w="1489" h="1539" extrusionOk="0">
                  <a:moveTo>
                    <a:pt x="1380" y="25"/>
                  </a:moveTo>
                  <a:cubicBezTo>
                    <a:pt x="1430" y="25"/>
                    <a:pt x="1390" y="136"/>
                    <a:pt x="1349" y="189"/>
                  </a:cubicBezTo>
                  <a:cubicBezTo>
                    <a:pt x="1163" y="500"/>
                    <a:pt x="822" y="732"/>
                    <a:pt x="558" y="965"/>
                  </a:cubicBezTo>
                  <a:cubicBezTo>
                    <a:pt x="357" y="1120"/>
                    <a:pt x="186" y="1291"/>
                    <a:pt x="16" y="1461"/>
                  </a:cubicBezTo>
                  <a:cubicBezTo>
                    <a:pt x="171" y="1182"/>
                    <a:pt x="341" y="918"/>
                    <a:pt x="574" y="686"/>
                  </a:cubicBezTo>
                  <a:cubicBezTo>
                    <a:pt x="698" y="546"/>
                    <a:pt x="822" y="422"/>
                    <a:pt x="962" y="298"/>
                  </a:cubicBezTo>
                  <a:cubicBezTo>
                    <a:pt x="1039" y="251"/>
                    <a:pt x="1117" y="158"/>
                    <a:pt x="1194" y="112"/>
                  </a:cubicBezTo>
                  <a:cubicBezTo>
                    <a:pt x="1256" y="65"/>
                    <a:pt x="1287" y="50"/>
                    <a:pt x="1349" y="34"/>
                  </a:cubicBezTo>
                  <a:cubicBezTo>
                    <a:pt x="1362" y="28"/>
                    <a:pt x="1373" y="25"/>
                    <a:pt x="1380" y="25"/>
                  </a:cubicBezTo>
                  <a:close/>
                  <a:moveTo>
                    <a:pt x="1376" y="0"/>
                  </a:moveTo>
                  <a:cubicBezTo>
                    <a:pt x="1275" y="0"/>
                    <a:pt x="1106" y="133"/>
                    <a:pt x="1055" y="158"/>
                  </a:cubicBezTo>
                  <a:cubicBezTo>
                    <a:pt x="884" y="298"/>
                    <a:pt x="729" y="453"/>
                    <a:pt x="589" y="608"/>
                  </a:cubicBezTo>
                  <a:cubicBezTo>
                    <a:pt x="341" y="856"/>
                    <a:pt x="155" y="1151"/>
                    <a:pt x="0" y="1477"/>
                  </a:cubicBezTo>
                  <a:lnTo>
                    <a:pt x="0" y="1508"/>
                  </a:lnTo>
                  <a:lnTo>
                    <a:pt x="0" y="1523"/>
                  </a:lnTo>
                  <a:lnTo>
                    <a:pt x="0" y="1539"/>
                  </a:lnTo>
                  <a:lnTo>
                    <a:pt x="16" y="1523"/>
                  </a:lnTo>
                  <a:cubicBezTo>
                    <a:pt x="31" y="1477"/>
                    <a:pt x="78" y="1446"/>
                    <a:pt x="109" y="1430"/>
                  </a:cubicBezTo>
                  <a:lnTo>
                    <a:pt x="124" y="1399"/>
                  </a:lnTo>
                  <a:cubicBezTo>
                    <a:pt x="341" y="1197"/>
                    <a:pt x="574" y="980"/>
                    <a:pt x="822" y="779"/>
                  </a:cubicBezTo>
                  <a:cubicBezTo>
                    <a:pt x="1008" y="655"/>
                    <a:pt x="1163" y="500"/>
                    <a:pt x="1287" y="344"/>
                  </a:cubicBezTo>
                  <a:cubicBezTo>
                    <a:pt x="1287" y="298"/>
                    <a:pt x="1489" y="96"/>
                    <a:pt x="1427" y="19"/>
                  </a:cubicBezTo>
                  <a:cubicBezTo>
                    <a:pt x="1414" y="6"/>
                    <a:pt x="1396" y="0"/>
                    <a:pt x="1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2"/>
            <p:cNvSpPr/>
            <p:nvPr/>
          </p:nvSpPr>
          <p:spPr>
            <a:xfrm>
              <a:off x="1700016" y="3570977"/>
              <a:ext cx="77748" cy="188024"/>
            </a:xfrm>
            <a:custGeom>
              <a:avLst/>
              <a:gdLst/>
              <a:ahLst/>
              <a:cxnLst/>
              <a:rect l="l" t="t" r="r" b="b"/>
              <a:pathLst>
                <a:path w="870" h="2104" extrusionOk="0">
                  <a:moveTo>
                    <a:pt x="173" y="0"/>
                  </a:moveTo>
                  <a:cubicBezTo>
                    <a:pt x="152" y="0"/>
                    <a:pt x="131" y="8"/>
                    <a:pt x="109" y="25"/>
                  </a:cubicBezTo>
                  <a:cubicBezTo>
                    <a:pt x="1" y="133"/>
                    <a:pt x="16" y="382"/>
                    <a:pt x="16" y="490"/>
                  </a:cubicBezTo>
                  <a:cubicBezTo>
                    <a:pt x="32" y="676"/>
                    <a:pt x="78" y="847"/>
                    <a:pt x="125" y="1018"/>
                  </a:cubicBezTo>
                  <a:cubicBezTo>
                    <a:pt x="280" y="1436"/>
                    <a:pt x="543" y="1793"/>
                    <a:pt x="869" y="2103"/>
                  </a:cubicBezTo>
                  <a:lnTo>
                    <a:pt x="869" y="2088"/>
                  </a:lnTo>
                  <a:lnTo>
                    <a:pt x="869" y="2072"/>
                  </a:lnTo>
                  <a:cubicBezTo>
                    <a:pt x="792" y="1840"/>
                    <a:pt x="729" y="1607"/>
                    <a:pt x="667" y="1374"/>
                  </a:cubicBezTo>
                  <a:cubicBezTo>
                    <a:pt x="636" y="1157"/>
                    <a:pt x="590" y="940"/>
                    <a:pt x="543" y="723"/>
                  </a:cubicBezTo>
                  <a:cubicBezTo>
                    <a:pt x="515" y="625"/>
                    <a:pt x="362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2"/>
            <p:cNvSpPr/>
            <p:nvPr/>
          </p:nvSpPr>
          <p:spPr>
            <a:xfrm>
              <a:off x="1712795" y="3599217"/>
              <a:ext cx="66309" cy="158355"/>
            </a:xfrm>
            <a:custGeom>
              <a:avLst/>
              <a:gdLst/>
              <a:ahLst/>
              <a:cxnLst/>
              <a:rect l="l" t="t" r="r" b="b"/>
              <a:pathLst>
                <a:path w="742" h="1772" extrusionOk="0">
                  <a:moveTo>
                    <a:pt x="83" y="1"/>
                  </a:moveTo>
                  <a:cubicBezTo>
                    <a:pt x="79" y="1"/>
                    <a:pt x="74" y="2"/>
                    <a:pt x="70" y="4"/>
                  </a:cubicBezTo>
                  <a:lnTo>
                    <a:pt x="70" y="4"/>
                  </a:lnTo>
                  <a:cubicBezTo>
                    <a:pt x="67" y="4"/>
                    <a:pt x="63" y="4"/>
                    <a:pt x="59" y="4"/>
                  </a:cubicBezTo>
                  <a:cubicBezTo>
                    <a:pt x="52" y="4"/>
                    <a:pt x="44" y="14"/>
                    <a:pt x="38" y="40"/>
                  </a:cubicBezTo>
                  <a:lnTo>
                    <a:pt x="38" y="40"/>
                  </a:lnTo>
                  <a:cubicBezTo>
                    <a:pt x="40" y="38"/>
                    <a:pt x="42" y="36"/>
                    <a:pt x="44" y="35"/>
                  </a:cubicBezTo>
                  <a:cubicBezTo>
                    <a:pt x="53" y="19"/>
                    <a:pt x="62" y="9"/>
                    <a:pt x="70" y="4"/>
                  </a:cubicBezTo>
                  <a:lnTo>
                    <a:pt x="70" y="4"/>
                  </a:lnTo>
                  <a:cubicBezTo>
                    <a:pt x="94" y="8"/>
                    <a:pt x="110" y="29"/>
                    <a:pt x="137" y="97"/>
                  </a:cubicBezTo>
                  <a:lnTo>
                    <a:pt x="199" y="283"/>
                  </a:lnTo>
                  <a:cubicBezTo>
                    <a:pt x="214" y="360"/>
                    <a:pt x="245" y="453"/>
                    <a:pt x="261" y="531"/>
                  </a:cubicBezTo>
                  <a:cubicBezTo>
                    <a:pt x="292" y="702"/>
                    <a:pt x="338" y="857"/>
                    <a:pt x="369" y="1027"/>
                  </a:cubicBezTo>
                  <a:cubicBezTo>
                    <a:pt x="447" y="1260"/>
                    <a:pt x="540" y="1492"/>
                    <a:pt x="664" y="1710"/>
                  </a:cubicBezTo>
                  <a:cubicBezTo>
                    <a:pt x="555" y="1524"/>
                    <a:pt x="416" y="1306"/>
                    <a:pt x="292" y="1089"/>
                  </a:cubicBezTo>
                  <a:cubicBezTo>
                    <a:pt x="214" y="934"/>
                    <a:pt x="137" y="764"/>
                    <a:pt x="90" y="562"/>
                  </a:cubicBezTo>
                  <a:cubicBezTo>
                    <a:pt x="59" y="484"/>
                    <a:pt x="44" y="438"/>
                    <a:pt x="44" y="360"/>
                  </a:cubicBezTo>
                  <a:cubicBezTo>
                    <a:pt x="44" y="298"/>
                    <a:pt x="28" y="236"/>
                    <a:pt x="28" y="174"/>
                  </a:cubicBezTo>
                  <a:cubicBezTo>
                    <a:pt x="28" y="110"/>
                    <a:pt x="32" y="67"/>
                    <a:pt x="38" y="40"/>
                  </a:cubicBezTo>
                  <a:lnTo>
                    <a:pt x="38" y="40"/>
                  </a:lnTo>
                  <a:cubicBezTo>
                    <a:pt x="1" y="91"/>
                    <a:pt x="44" y="379"/>
                    <a:pt x="44" y="453"/>
                  </a:cubicBezTo>
                  <a:cubicBezTo>
                    <a:pt x="75" y="624"/>
                    <a:pt x="137" y="826"/>
                    <a:pt x="214" y="981"/>
                  </a:cubicBezTo>
                  <a:cubicBezTo>
                    <a:pt x="354" y="1275"/>
                    <a:pt x="509" y="1539"/>
                    <a:pt x="695" y="1772"/>
                  </a:cubicBezTo>
                  <a:lnTo>
                    <a:pt x="742" y="1772"/>
                  </a:lnTo>
                  <a:cubicBezTo>
                    <a:pt x="726" y="1756"/>
                    <a:pt x="726" y="1725"/>
                    <a:pt x="695" y="1710"/>
                  </a:cubicBezTo>
                  <a:cubicBezTo>
                    <a:pt x="524" y="1384"/>
                    <a:pt x="385" y="1043"/>
                    <a:pt x="307" y="686"/>
                  </a:cubicBezTo>
                  <a:cubicBezTo>
                    <a:pt x="276" y="500"/>
                    <a:pt x="245" y="314"/>
                    <a:pt x="183" y="143"/>
                  </a:cubicBezTo>
                  <a:cubicBezTo>
                    <a:pt x="159" y="119"/>
                    <a:pt x="126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2"/>
            <p:cNvSpPr/>
            <p:nvPr/>
          </p:nvSpPr>
          <p:spPr>
            <a:xfrm>
              <a:off x="1784555" y="3660342"/>
              <a:ext cx="83288" cy="142984"/>
            </a:xfrm>
            <a:custGeom>
              <a:avLst/>
              <a:gdLst/>
              <a:ahLst/>
              <a:cxnLst/>
              <a:rect l="l" t="t" r="r" b="b"/>
              <a:pathLst>
                <a:path w="932" h="1600" extrusionOk="0">
                  <a:moveTo>
                    <a:pt x="834" y="1"/>
                  </a:moveTo>
                  <a:cubicBezTo>
                    <a:pt x="718" y="1"/>
                    <a:pt x="618" y="129"/>
                    <a:pt x="559" y="173"/>
                  </a:cubicBezTo>
                  <a:cubicBezTo>
                    <a:pt x="450" y="312"/>
                    <a:pt x="342" y="467"/>
                    <a:pt x="264" y="622"/>
                  </a:cubicBezTo>
                  <a:cubicBezTo>
                    <a:pt x="156" y="917"/>
                    <a:pt x="78" y="1227"/>
                    <a:pt x="16" y="1537"/>
                  </a:cubicBezTo>
                  <a:cubicBezTo>
                    <a:pt x="32" y="1491"/>
                    <a:pt x="63" y="1460"/>
                    <a:pt x="94" y="1413"/>
                  </a:cubicBezTo>
                  <a:cubicBezTo>
                    <a:pt x="295" y="1181"/>
                    <a:pt x="528" y="995"/>
                    <a:pt x="699" y="746"/>
                  </a:cubicBezTo>
                  <a:cubicBezTo>
                    <a:pt x="792" y="622"/>
                    <a:pt x="854" y="483"/>
                    <a:pt x="885" y="328"/>
                  </a:cubicBezTo>
                  <a:cubicBezTo>
                    <a:pt x="916" y="250"/>
                    <a:pt x="931" y="49"/>
                    <a:pt x="854" y="2"/>
                  </a:cubicBezTo>
                  <a:cubicBezTo>
                    <a:pt x="847" y="1"/>
                    <a:pt x="841" y="1"/>
                    <a:pt x="834" y="1"/>
                  </a:cubicBezTo>
                  <a:close/>
                  <a:moveTo>
                    <a:pt x="16" y="1537"/>
                  </a:moveTo>
                  <a:lnTo>
                    <a:pt x="16" y="1537"/>
                  </a:lnTo>
                  <a:cubicBezTo>
                    <a:pt x="1" y="1568"/>
                    <a:pt x="1" y="1599"/>
                    <a:pt x="1" y="1599"/>
                  </a:cubicBezTo>
                  <a:lnTo>
                    <a:pt x="16" y="153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2"/>
            <p:cNvSpPr/>
            <p:nvPr/>
          </p:nvSpPr>
          <p:spPr>
            <a:xfrm>
              <a:off x="1784555" y="3680718"/>
              <a:ext cx="70777" cy="117068"/>
            </a:xfrm>
            <a:custGeom>
              <a:avLst/>
              <a:gdLst/>
              <a:ahLst/>
              <a:cxnLst/>
              <a:rect l="l" t="t" r="r" b="b"/>
              <a:pathLst>
                <a:path w="792" h="1310" extrusionOk="0">
                  <a:moveTo>
                    <a:pt x="708" y="1"/>
                  </a:moveTo>
                  <a:cubicBezTo>
                    <a:pt x="591" y="1"/>
                    <a:pt x="370" y="415"/>
                    <a:pt x="326" y="487"/>
                  </a:cubicBezTo>
                  <a:cubicBezTo>
                    <a:pt x="187" y="720"/>
                    <a:pt x="94" y="953"/>
                    <a:pt x="16" y="1232"/>
                  </a:cubicBezTo>
                  <a:cubicBezTo>
                    <a:pt x="16" y="1237"/>
                    <a:pt x="15" y="1244"/>
                    <a:pt x="12" y="1251"/>
                  </a:cubicBezTo>
                  <a:lnTo>
                    <a:pt x="12" y="1251"/>
                  </a:lnTo>
                  <a:cubicBezTo>
                    <a:pt x="13" y="1250"/>
                    <a:pt x="15" y="1249"/>
                    <a:pt x="16" y="1247"/>
                  </a:cubicBezTo>
                  <a:cubicBezTo>
                    <a:pt x="78" y="1030"/>
                    <a:pt x="156" y="844"/>
                    <a:pt x="264" y="643"/>
                  </a:cubicBezTo>
                  <a:cubicBezTo>
                    <a:pt x="326" y="534"/>
                    <a:pt x="404" y="410"/>
                    <a:pt x="481" y="301"/>
                  </a:cubicBezTo>
                  <a:cubicBezTo>
                    <a:pt x="528" y="239"/>
                    <a:pt x="559" y="177"/>
                    <a:pt x="621" y="131"/>
                  </a:cubicBezTo>
                  <a:cubicBezTo>
                    <a:pt x="636" y="100"/>
                    <a:pt x="699" y="53"/>
                    <a:pt x="730" y="53"/>
                  </a:cubicBezTo>
                  <a:cubicBezTo>
                    <a:pt x="730" y="53"/>
                    <a:pt x="714" y="131"/>
                    <a:pt x="699" y="146"/>
                  </a:cubicBezTo>
                  <a:cubicBezTo>
                    <a:pt x="543" y="565"/>
                    <a:pt x="249" y="875"/>
                    <a:pt x="16" y="1263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5" y="1276"/>
                    <a:pt x="9" y="1263"/>
                    <a:pt x="12" y="1251"/>
                  </a:cubicBezTo>
                  <a:lnTo>
                    <a:pt x="12" y="1251"/>
                  </a:lnTo>
                  <a:cubicBezTo>
                    <a:pt x="1" y="1263"/>
                    <a:pt x="1" y="1266"/>
                    <a:pt x="1" y="1294"/>
                  </a:cubicBezTo>
                  <a:lnTo>
                    <a:pt x="2" y="1291"/>
                  </a:lnTo>
                  <a:lnTo>
                    <a:pt x="2" y="1291"/>
                  </a:lnTo>
                  <a:cubicBezTo>
                    <a:pt x="1" y="1297"/>
                    <a:pt x="1" y="1303"/>
                    <a:pt x="1" y="1309"/>
                  </a:cubicBezTo>
                  <a:lnTo>
                    <a:pt x="16" y="1278"/>
                  </a:lnTo>
                  <a:cubicBezTo>
                    <a:pt x="32" y="1247"/>
                    <a:pt x="63" y="1232"/>
                    <a:pt x="94" y="1201"/>
                  </a:cubicBezTo>
                  <a:lnTo>
                    <a:pt x="435" y="689"/>
                  </a:lnTo>
                  <a:cubicBezTo>
                    <a:pt x="512" y="549"/>
                    <a:pt x="590" y="425"/>
                    <a:pt x="652" y="270"/>
                  </a:cubicBezTo>
                  <a:cubicBezTo>
                    <a:pt x="683" y="255"/>
                    <a:pt x="792" y="53"/>
                    <a:pt x="730" y="7"/>
                  </a:cubicBezTo>
                  <a:cubicBezTo>
                    <a:pt x="723" y="3"/>
                    <a:pt x="716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2"/>
            <p:cNvSpPr/>
            <p:nvPr/>
          </p:nvSpPr>
          <p:spPr>
            <a:xfrm>
              <a:off x="1820569" y="3347386"/>
              <a:ext cx="147005" cy="195352"/>
            </a:xfrm>
            <a:custGeom>
              <a:avLst/>
              <a:gdLst/>
              <a:ahLst/>
              <a:cxnLst/>
              <a:rect l="l" t="t" r="r" b="b"/>
              <a:pathLst>
                <a:path w="1645" h="2186" extrusionOk="0">
                  <a:moveTo>
                    <a:pt x="1430" y="0"/>
                  </a:moveTo>
                  <a:cubicBezTo>
                    <a:pt x="1341" y="0"/>
                    <a:pt x="1236" y="58"/>
                    <a:pt x="1180" y="92"/>
                  </a:cubicBezTo>
                  <a:cubicBezTo>
                    <a:pt x="854" y="278"/>
                    <a:pt x="606" y="573"/>
                    <a:pt x="435" y="898"/>
                  </a:cubicBezTo>
                  <a:cubicBezTo>
                    <a:pt x="218" y="1286"/>
                    <a:pt x="78" y="1705"/>
                    <a:pt x="1" y="2139"/>
                  </a:cubicBezTo>
                  <a:lnTo>
                    <a:pt x="1" y="2170"/>
                  </a:lnTo>
                  <a:lnTo>
                    <a:pt x="1" y="2186"/>
                  </a:lnTo>
                  <a:lnTo>
                    <a:pt x="16" y="2186"/>
                  </a:lnTo>
                  <a:cubicBezTo>
                    <a:pt x="47" y="2170"/>
                    <a:pt x="47" y="2155"/>
                    <a:pt x="63" y="2124"/>
                  </a:cubicBezTo>
                  <a:cubicBezTo>
                    <a:pt x="404" y="1457"/>
                    <a:pt x="1226" y="1116"/>
                    <a:pt x="1536" y="402"/>
                  </a:cubicBezTo>
                  <a:cubicBezTo>
                    <a:pt x="1567" y="325"/>
                    <a:pt x="1645" y="123"/>
                    <a:pt x="1521" y="30"/>
                  </a:cubicBezTo>
                  <a:cubicBezTo>
                    <a:pt x="1495" y="8"/>
                    <a:pt x="1464" y="0"/>
                    <a:pt x="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2"/>
            <p:cNvSpPr/>
            <p:nvPr/>
          </p:nvSpPr>
          <p:spPr>
            <a:xfrm>
              <a:off x="1820569" y="3385634"/>
              <a:ext cx="124843" cy="157104"/>
            </a:xfrm>
            <a:custGeom>
              <a:avLst/>
              <a:gdLst/>
              <a:ahLst/>
              <a:cxnLst/>
              <a:rect l="l" t="t" r="r" b="b"/>
              <a:pathLst>
                <a:path w="1397" h="1758" extrusionOk="0">
                  <a:moveTo>
                    <a:pt x="1220" y="0"/>
                  </a:moveTo>
                  <a:cubicBezTo>
                    <a:pt x="1190" y="0"/>
                    <a:pt x="1154" y="26"/>
                    <a:pt x="1133" y="36"/>
                  </a:cubicBezTo>
                  <a:cubicBezTo>
                    <a:pt x="1056" y="67"/>
                    <a:pt x="978" y="129"/>
                    <a:pt x="900" y="191"/>
                  </a:cubicBezTo>
                  <a:cubicBezTo>
                    <a:pt x="753" y="324"/>
                    <a:pt x="634" y="442"/>
                    <a:pt x="543" y="600"/>
                  </a:cubicBezTo>
                  <a:lnTo>
                    <a:pt x="543" y="600"/>
                  </a:lnTo>
                  <a:cubicBezTo>
                    <a:pt x="609" y="504"/>
                    <a:pt x="680" y="412"/>
                    <a:pt x="761" y="331"/>
                  </a:cubicBezTo>
                  <a:cubicBezTo>
                    <a:pt x="838" y="253"/>
                    <a:pt x="916" y="176"/>
                    <a:pt x="1009" y="114"/>
                  </a:cubicBezTo>
                  <a:cubicBezTo>
                    <a:pt x="1079" y="67"/>
                    <a:pt x="1159" y="20"/>
                    <a:pt x="1200" y="20"/>
                  </a:cubicBezTo>
                  <a:cubicBezTo>
                    <a:pt x="1213" y="20"/>
                    <a:pt x="1222" y="25"/>
                    <a:pt x="1226" y="36"/>
                  </a:cubicBezTo>
                  <a:cubicBezTo>
                    <a:pt x="1288" y="67"/>
                    <a:pt x="1242" y="129"/>
                    <a:pt x="1211" y="176"/>
                  </a:cubicBezTo>
                  <a:cubicBezTo>
                    <a:pt x="1102" y="331"/>
                    <a:pt x="978" y="486"/>
                    <a:pt x="838" y="610"/>
                  </a:cubicBezTo>
                  <a:cubicBezTo>
                    <a:pt x="699" y="750"/>
                    <a:pt x="590" y="905"/>
                    <a:pt x="451" y="1044"/>
                  </a:cubicBezTo>
                  <a:cubicBezTo>
                    <a:pt x="358" y="1153"/>
                    <a:pt x="249" y="1277"/>
                    <a:pt x="171" y="1416"/>
                  </a:cubicBezTo>
                  <a:cubicBezTo>
                    <a:pt x="144" y="1480"/>
                    <a:pt x="112" y="1538"/>
                    <a:pt x="78" y="1602"/>
                  </a:cubicBezTo>
                  <a:lnTo>
                    <a:pt x="78" y="1602"/>
                  </a:lnTo>
                  <a:cubicBezTo>
                    <a:pt x="83" y="1578"/>
                    <a:pt x="88" y="1552"/>
                    <a:pt x="94" y="1525"/>
                  </a:cubicBezTo>
                  <a:cubicBezTo>
                    <a:pt x="202" y="1215"/>
                    <a:pt x="358" y="905"/>
                    <a:pt x="528" y="625"/>
                  </a:cubicBezTo>
                  <a:cubicBezTo>
                    <a:pt x="533" y="617"/>
                    <a:pt x="538" y="608"/>
                    <a:pt x="543" y="600"/>
                  </a:cubicBezTo>
                  <a:lnTo>
                    <a:pt x="543" y="600"/>
                  </a:lnTo>
                  <a:cubicBezTo>
                    <a:pt x="495" y="669"/>
                    <a:pt x="450" y="740"/>
                    <a:pt x="404" y="812"/>
                  </a:cubicBezTo>
                  <a:cubicBezTo>
                    <a:pt x="311" y="998"/>
                    <a:pt x="202" y="1199"/>
                    <a:pt x="125" y="1416"/>
                  </a:cubicBezTo>
                  <a:lnTo>
                    <a:pt x="1" y="1758"/>
                  </a:lnTo>
                  <a:cubicBezTo>
                    <a:pt x="27" y="1699"/>
                    <a:pt x="53" y="1649"/>
                    <a:pt x="78" y="1602"/>
                  </a:cubicBezTo>
                  <a:lnTo>
                    <a:pt x="78" y="1602"/>
                  </a:lnTo>
                  <a:cubicBezTo>
                    <a:pt x="67" y="1648"/>
                    <a:pt x="57" y="1692"/>
                    <a:pt x="47" y="1742"/>
                  </a:cubicBezTo>
                  <a:lnTo>
                    <a:pt x="47" y="1758"/>
                  </a:lnTo>
                  <a:lnTo>
                    <a:pt x="63" y="1758"/>
                  </a:lnTo>
                  <a:cubicBezTo>
                    <a:pt x="63" y="1742"/>
                    <a:pt x="78" y="1711"/>
                    <a:pt x="94" y="1696"/>
                  </a:cubicBezTo>
                  <a:cubicBezTo>
                    <a:pt x="156" y="1572"/>
                    <a:pt x="233" y="1432"/>
                    <a:pt x="311" y="1292"/>
                  </a:cubicBezTo>
                  <a:cubicBezTo>
                    <a:pt x="451" y="1106"/>
                    <a:pt x="606" y="920"/>
                    <a:pt x="776" y="750"/>
                  </a:cubicBezTo>
                  <a:cubicBezTo>
                    <a:pt x="823" y="672"/>
                    <a:pt x="1397" y="114"/>
                    <a:pt x="1257" y="21"/>
                  </a:cubicBezTo>
                  <a:cubicBezTo>
                    <a:pt x="1247" y="6"/>
                    <a:pt x="1234" y="0"/>
                    <a:pt x="1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2"/>
            <p:cNvSpPr/>
            <p:nvPr/>
          </p:nvSpPr>
          <p:spPr>
            <a:xfrm>
              <a:off x="1773474" y="3457484"/>
              <a:ext cx="88293" cy="356924"/>
            </a:xfrm>
            <a:custGeom>
              <a:avLst/>
              <a:gdLst/>
              <a:ahLst/>
              <a:cxnLst/>
              <a:rect l="l" t="t" r="r" b="b"/>
              <a:pathLst>
                <a:path w="988" h="3994" extrusionOk="0">
                  <a:moveTo>
                    <a:pt x="967" y="1"/>
                  </a:moveTo>
                  <a:cubicBezTo>
                    <a:pt x="959" y="1"/>
                    <a:pt x="947" y="2"/>
                    <a:pt x="931" y="8"/>
                  </a:cubicBezTo>
                  <a:cubicBezTo>
                    <a:pt x="838" y="225"/>
                    <a:pt x="745" y="411"/>
                    <a:pt x="652" y="612"/>
                  </a:cubicBezTo>
                  <a:lnTo>
                    <a:pt x="590" y="737"/>
                  </a:lnTo>
                  <a:lnTo>
                    <a:pt x="543" y="814"/>
                  </a:lnTo>
                  <a:lnTo>
                    <a:pt x="466" y="969"/>
                  </a:lnTo>
                  <a:cubicBezTo>
                    <a:pt x="342" y="1248"/>
                    <a:pt x="218" y="1543"/>
                    <a:pt x="125" y="1822"/>
                  </a:cubicBezTo>
                  <a:lnTo>
                    <a:pt x="125" y="1853"/>
                  </a:lnTo>
                  <a:lnTo>
                    <a:pt x="109" y="1900"/>
                  </a:lnTo>
                  <a:lnTo>
                    <a:pt x="109" y="1946"/>
                  </a:lnTo>
                  <a:lnTo>
                    <a:pt x="109" y="1962"/>
                  </a:lnTo>
                  <a:lnTo>
                    <a:pt x="109" y="1977"/>
                  </a:lnTo>
                  <a:lnTo>
                    <a:pt x="109" y="2008"/>
                  </a:lnTo>
                  <a:cubicBezTo>
                    <a:pt x="32" y="2350"/>
                    <a:pt x="1" y="2706"/>
                    <a:pt x="32" y="3047"/>
                  </a:cubicBezTo>
                  <a:lnTo>
                    <a:pt x="32" y="3218"/>
                  </a:lnTo>
                  <a:lnTo>
                    <a:pt x="32" y="3296"/>
                  </a:lnTo>
                  <a:lnTo>
                    <a:pt x="32" y="3358"/>
                  </a:lnTo>
                  <a:lnTo>
                    <a:pt x="32" y="3373"/>
                  </a:lnTo>
                  <a:cubicBezTo>
                    <a:pt x="47" y="3590"/>
                    <a:pt x="63" y="3792"/>
                    <a:pt x="109" y="3994"/>
                  </a:cubicBezTo>
                  <a:lnTo>
                    <a:pt x="156" y="3994"/>
                  </a:lnTo>
                  <a:cubicBezTo>
                    <a:pt x="156" y="3947"/>
                    <a:pt x="140" y="3869"/>
                    <a:pt x="140" y="3807"/>
                  </a:cubicBezTo>
                  <a:lnTo>
                    <a:pt x="140" y="3792"/>
                  </a:lnTo>
                  <a:lnTo>
                    <a:pt x="140" y="3761"/>
                  </a:lnTo>
                  <a:lnTo>
                    <a:pt x="140" y="3745"/>
                  </a:lnTo>
                  <a:lnTo>
                    <a:pt x="140" y="3730"/>
                  </a:lnTo>
                  <a:cubicBezTo>
                    <a:pt x="125" y="3513"/>
                    <a:pt x="109" y="3296"/>
                    <a:pt x="109" y="3094"/>
                  </a:cubicBezTo>
                  <a:lnTo>
                    <a:pt x="109" y="2629"/>
                  </a:lnTo>
                  <a:lnTo>
                    <a:pt x="109" y="2598"/>
                  </a:lnTo>
                  <a:lnTo>
                    <a:pt x="109" y="2567"/>
                  </a:lnTo>
                  <a:lnTo>
                    <a:pt x="109" y="2505"/>
                  </a:lnTo>
                  <a:cubicBezTo>
                    <a:pt x="125" y="2319"/>
                    <a:pt x="140" y="2132"/>
                    <a:pt x="187" y="1962"/>
                  </a:cubicBezTo>
                  <a:cubicBezTo>
                    <a:pt x="280" y="1636"/>
                    <a:pt x="388" y="1310"/>
                    <a:pt x="543" y="1000"/>
                  </a:cubicBezTo>
                  <a:lnTo>
                    <a:pt x="590" y="892"/>
                  </a:lnTo>
                  <a:lnTo>
                    <a:pt x="698" y="612"/>
                  </a:lnTo>
                  <a:cubicBezTo>
                    <a:pt x="807" y="411"/>
                    <a:pt x="885" y="194"/>
                    <a:pt x="978" y="8"/>
                  </a:cubicBezTo>
                  <a:cubicBezTo>
                    <a:pt x="988" y="8"/>
                    <a:pt x="985" y="1"/>
                    <a:pt x="9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2"/>
            <p:cNvSpPr/>
            <p:nvPr/>
          </p:nvSpPr>
          <p:spPr>
            <a:xfrm>
              <a:off x="720129" y="3808778"/>
              <a:ext cx="3940460" cy="11171"/>
            </a:xfrm>
            <a:custGeom>
              <a:avLst/>
              <a:gdLst/>
              <a:ahLst/>
              <a:cxnLst/>
              <a:rect l="l" t="t" r="r" b="b"/>
              <a:pathLst>
                <a:path w="44094" h="125" extrusionOk="0">
                  <a:moveTo>
                    <a:pt x="22055" y="1"/>
                  </a:moveTo>
                  <a:lnTo>
                    <a:pt x="11012" y="32"/>
                  </a:lnTo>
                  <a:lnTo>
                    <a:pt x="5506" y="47"/>
                  </a:lnTo>
                  <a:lnTo>
                    <a:pt x="0" y="63"/>
                  </a:lnTo>
                  <a:lnTo>
                    <a:pt x="5506" y="94"/>
                  </a:lnTo>
                  <a:lnTo>
                    <a:pt x="11012" y="109"/>
                  </a:lnTo>
                  <a:lnTo>
                    <a:pt x="22055" y="125"/>
                  </a:lnTo>
                  <a:lnTo>
                    <a:pt x="33067" y="109"/>
                  </a:lnTo>
                  <a:lnTo>
                    <a:pt x="38588" y="94"/>
                  </a:lnTo>
                  <a:lnTo>
                    <a:pt x="44094" y="63"/>
                  </a:lnTo>
                  <a:lnTo>
                    <a:pt x="38588" y="47"/>
                  </a:lnTo>
                  <a:lnTo>
                    <a:pt x="33067" y="32"/>
                  </a:lnTo>
                  <a:lnTo>
                    <a:pt x="2205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2"/>
            <p:cNvSpPr/>
            <p:nvPr/>
          </p:nvSpPr>
          <p:spPr>
            <a:xfrm>
              <a:off x="983487" y="679751"/>
              <a:ext cx="1746460" cy="1385515"/>
            </a:xfrm>
            <a:custGeom>
              <a:avLst/>
              <a:gdLst/>
              <a:ahLst/>
              <a:cxnLst/>
              <a:rect l="l" t="t" r="r" b="b"/>
              <a:pathLst>
                <a:path w="19543" h="15504" extrusionOk="0">
                  <a:moveTo>
                    <a:pt x="16461" y="1"/>
                  </a:moveTo>
                  <a:cubicBezTo>
                    <a:pt x="14030" y="1"/>
                    <a:pt x="10686" y="314"/>
                    <a:pt x="7134" y="924"/>
                  </a:cubicBezTo>
                  <a:cubicBezTo>
                    <a:pt x="2761" y="1700"/>
                    <a:pt x="0" y="2615"/>
                    <a:pt x="0" y="3235"/>
                  </a:cubicBezTo>
                  <a:cubicBezTo>
                    <a:pt x="0" y="5128"/>
                    <a:pt x="31" y="13596"/>
                    <a:pt x="31" y="15503"/>
                  </a:cubicBezTo>
                  <a:cubicBezTo>
                    <a:pt x="31" y="14883"/>
                    <a:pt x="2776" y="13953"/>
                    <a:pt x="7165" y="13193"/>
                  </a:cubicBezTo>
                  <a:cubicBezTo>
                    <a:pt x="10717" y="12582"/>
                    <a:pt x="14055" y="12269"/>
                    <a:pt x="16481" y="12269"/>
                  </a:cubicBezTo>
                  <a:cubicBezTo>
                    <a:pt x="17817" y="12269"/>
                    <a:pt x="18876" y="12364"/>
                    <a:pt x="19542" y="12557"/>
                  </a:cubicBezTo>
                  <a:lnTo>
                    <a:pt x="19527" y="289"/>
                  </a:lnTo>
                  <a:cubicBezTo>
                    <a:pt x="18860" y="96"/>
                    <a:pt x="17799" y="1"/>
                    <a:pt x="164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2"/>
            <p:cNvSpPr/>
            <p:nvPr/>
          </p:nvSpPr>
          <p:spPr>
            <a:xfrm>
              <a:off x="1263468" y="1739442"/>
              <a:ext cx="73458" cy="95710"/>
            </a:xfrm>
            <a:custGeom>
              <a:avLst/>
              <a:gdLst/>
              <a:ahLst/>
              <a:cxnLst/>
              <a:rect l="l" t="t" r="r" b="b"/>
              <a:pathLst>
                <a:path w="822" h="1071" extrusionOk="0">
                  <a:moveTo>
                    <a:pt x="822" y="1"/>
                  </a:moveTo>
                  <a:cubicBezTo>
                    <a:pt x="558" y="78"/>
                    <a:pt x="264" y="156"/>
                    <a:pt x="0" y="233"/>
                  </a:cubicBezTo>
                  <a:lnTo>
                    <a:pt x="0" y="1071"/>
                  </a:lnTo>
                  <a:cubicBezTo>
                    <a:pt x="264" y="993"/>
                    <a:pt x="558" y="916"/>
                    <a:pt x="822" y="838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2"/>
            <p:cNvSpPr/>
            <p:nvPr/>
          </p:nvSpPr>
          <p:spPr>
            <a:xfrm>
              <a:off x="1389562" y="1610577"/>
              <a:ext cx="819209" cy="135924"/>
            </a:xfrm>
            <a:custGeom>
              <a:avLst/>
              <a:gdLst/>
              <a:ahLst/>
              <a:cxnLst/>
              <a:rect l="l" t="t" r="r" b="b"/>
              <a:pathLst>
                <a:path w="9167" h="1521" extrusionOk="0">
                  <a:moveTo>
                    <a:pt x="9167" y="0"/>
                  </a:moveTo>
                  <a:cubicBezTo>
                    <a:pt x="6065" y="78"/>
                    <a:pt x="3009" y="512"/>
                    <a:pt x="0" y="1272"/>
                  </a:cubicBezTo>
                  <a:lnTo>
                    <a:pt x="0" y="1520"/>
                  </a:lnTo>
                  <a:cubicBezTo>
                    <a:pt x="3009" y="776"/>
                    <a:pt x="6080" y="357"/>
                    <a:pt x="9167" y="264"/>
                  </a:cubicBezTo>
                  <a:lnTo>
                    <a:pt x="9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2"/>
            <p:cNvSpPr/>
            <p:nvPr/>
          </p:nvSpPr>
          <p:spPr>
            <a:xfrm>
              <a:off x="1389562" y="1684035"/>
              <a:ext cx="528147" cy="115102"/>
            </a:xfrm>
            <a:custGeom>
              <a:avLst/>
              <a:gdLst/>
              <a:ahLst/>
              <a:cxnLst/>
              <a:rect l="l" t="t" r="r" b="b"/>
              <a:pathLst>
                <a:path w="5910" h="1288" extrusionOk="0">
                  <a:moveTo>
                    <a:pt x="5910" y="0"/>
                  </a:moveTo>
                  <a:cubicBezTo>
                    <a:pt x="3909" y="202"/>
                    <a:pt x="1939" y="559"/>
                    <a:pt x="0" y="1039"/>
                  </a:cubicBezTo>
                  <a:lnTo>
                    <a:pt x="0" y="1288"/>
                  </a:lnTo>
                  <a:cubicBezTo>
                    <a:pt x="1939" y="807"/>
                    <a:pt x="3909" y="466"/>
                    <a:pt x="5910" y="248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2"/>
            <p:cNvSpPr/>
            <p:nvPr/>
          </p:nvSpPr>
          <p:spPr>
            <a:xfrm>
              <a:off x="1214943" y="861162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16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2"/>
            <p:cNvSpPr/>
            <p:nvPr/>
          </p:nvSpPr>
          <p:spPr>
            <a:xfrm>
              <a:off x="1214943" y="988150"/>
              <a:ext cx="1284890" cy="162376"/>
            </a:xfrm>
            <a:custGeom>
              <a:avLst/>
              <a:gdLst/>
              <a:ahLst/>
              <a:cxnLst/>
              <a:rect l="l" t="t" r="r" b="b"/>
              <a:pathLst>
                <a:path w="14378" h="1817" extrusionOk="0">
                  <a:moveTo>
                    <a:pt x="12299" y="1"/>
                  </a:moveTo>
                  <a:cubicBezTo>
                    <a:pt x="10589" y="1"/>
                    <a:pt x="8881" y="97"/>
                    <a:pt x="7181" y="296"/>
                  </a:cubicBezTo>
                  <a:cubicBezTo>
                    <a:pt x="4746" y="591"/>
                    <a:pt x="2342" y="1103"/>
                    <a:pt x="0" y="1816"/>
                  </a:cubicBezTo>
                  <a:cubicBezTo>
                    <a:pt x="2342" y="1118"/>
                    <a:pt x="4746" y="637"/>
                    <a:pt x="7181" y="327"/>
                  </a:cubicBezTo>
                  <a:cubicBezTo>
                    <a:pt x="8927" y="112"/>
                    <a:pt x="10680" y="4"/>
                    <a:pt x="12436" y="4"/>
                  </a:cubicBezTo>
                  <a:cubicBezTo>
                    <a:pt x="13083" y="4"/>
                    <a:pt x="13730" y="19"/>
                    <a:pt x="14378" y="48"/>
                  </a:cubicBezTo>
                  <a:cubicBezTo>
                    <a:pt x="13685" y="17"/>
                    <a:pt x="12992" y="1"/>
                    <a:pt x="1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2"/>
            <p:cNvSpPr/>
            <p:nvPr/>
          </p:nvSpPr>
          <p:spPr>
            <a:xfrm>
              <a:off x="1214943" y="1116210"/>
              <a:ext cx="1284890" cy="161840"/>
            </a:xfrm>
            <a:custGeom>
              <a:avLst/>
              <a:gdLst/>
              <a:ahLst/>
              <a:cxnLst/>
              <a:rect l="l" t="t" r="r" b="b"/>
              <a:pathLst>
                <a:path w="14378" h="1811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0"/>
                    <a:pt x="2342" y="1097"/>
                    <a:pt x="0" y="1810"/>
                  </a:cubicBezTo>
                  <a:cubicBezTo>
                    <a:pt x="2342" y="1112"/>
                    <a:pt x="4746" y="616"/>
                    <a:pt x="7181" y="321"/>
                  </a:cubicBezTo>
                  <a:cubicBezTo>
                    <a:pt x="8880" y="111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7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2"/>
            <p:cNvSpPr/>
            <p:nvPr/>
          </p:nvSpPr>
          <p:spPr>
            <a:xfrm>
              <a:off x="1214943" y="1242304"/>
              <a:ext cx="1284890" cy="163180"/>
            </a:xfrm>
            <a:custGeom>
              <a:avLst/>
              <a:gdLst/>
              <a:ahLst/>
              <a:cxnLst/>
              <a:rect l="l" t="t" r="r" b="b"/>
              <a:pathLst>
                <a:path w="14378" h="1826" extrusionOk="0">
                  <a:moveTo>
                    <a:pt x="12185" y="1"/>
                  </a:moveTo>
                  <a:cubicBezTo>
                    <a:pt x="10513" y="1"/>
                    <a:pt x="8843" y="101"/>
                    <a:pt x="7181" y="306"/>
                  </a:cubicBezTo>
                  <a:cubicBezTo>
                    <a:pt x="4746" y="601"/>
                    <a:pt x="2342" y="1097"/>
                    <a:pt x="0" y="1826"/>
                  </a:cubicBezTo>
                  <a:cubicBezTo>
                    <a:pt x="2342" y="1128"/>
                    <a:pt x="4746" y="632"/>
                    <a:pt x="7181" y="321"/>
                  </a:cubicBezTo>
                  <a:cubicBezTo>
                    <a:pt x="8880" y="112"/>
                    <a:pt x="10587" y="4"/>
                    <a:pt x="12296" y="4"/>
                  </a:cubicBezTo>
                  <a:cubicBezTo>
                    <a:pt x="12990" y="4"/>
                    <a:pt x="13684" y="22"/>
                    <a:pt x="14378" y="58"/>
                  </a:cubicBezTo>
                  <a:cubicBezTo>
                    <a:pt x="13646" y="20"/>
                    <a:pt x="12915" y="1"/>
                    <a:pt x="1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2"/>
            <p:cNvSpPr/>
            <p:nvPr/>
          </p:nvSpPr>
          <p:spPr>
            <a:xfrm>
              <a:off x="1214943" y="1369381"/>
              <a:ext cx="1284890" cy="162287"/>
            </a:xfrm>
            <a:custGeom>
              <a:avLst/>
              <a:gdLst/>
              <a:ahLst/>
              <a:cxnLst/>
              <a:rect l="l" t="t" r="r" b="b"/>
              <a:pathLst>
                <a:path w="14378" h="1816" extrusionOk="0">
                  <a:moveTo>
                    <a:pt x="12299" y="0"/>
                  </a:moveTo>
                  <a:cubicBezTo>
                    <a:pt x="10589" y="0"/>
                    <a:pt x="8881" y="97"/>
                    <a:pt x="7181" y="295"/>
                  </a:cubicBezTo>
                  <a:cubicBezTo>
                    <a:pt x="4746" y="590"/>
                    <a:pt x="2342" y="1102"/>
                    <a:pt x="0" y="1815"/>
                  </a:cubicBezTo>
                  <a:cubicBezTo>
                    <a:pt x="2342" y="1133"/>
                    <a:pt x="4746" y="637"/>
                    <a:pt x="7181" y="326"/>
                  </a:cubicBezTo>
                  <a:cubicBezTo>
                    <a:pt x="8927" y="111"/>
                    <a:pt x="10680" y="3"/>
                    <a:pt x="12436" y="3"/>
                  </a:cubicBezTo>
                  <a:cubicBezTo>
                    <a:pt x="13083" y="3"/>
                    <a:pt x="13730" y="18"/>
                    <a:pt x="14378" y="47"/>
                  </a:cubicBezTo>
                  <a:cubicBezTo>
                    <a:pt x="13685" y="16"/>
                    <a:pt x="12992" y="0"/>
                    <a:pt x="12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2"/>
            <p:cNvSpPr/>
            <p:nvPr/>
          </p:nvSpPr>
          <p:spPr>
            <a:xfrm>
              <a:off x="1471331" y="873227"/>
              <a:ext cx="2860" cy="712507"/>
            </a:xfrm>
            <a:custGeom>
              <a:avLst/>
              <a:gdLst/>
              <a:ahLst/>
              <a:cxnLst/>
              <a:rect l="l" t="t" r="r" b="b"/>
              <a:pathLst>
                <a:path w="32" h="7973" extrusionOk="0">
                  <a:moveTo>
                    <a:pt x="16" y="0"/>
                  </a:moveTo>
                  <a:cubicBezTo>
                    <a:pt x="0" y="1334"/>
                    <a:pt x="0" y="2652"/>
                    <a:pt x="0" y="3986"/>
                  </a:cubicBezTo>
                  <a:cubicBezTo>
                    <a:pt x="0" y="5305"/>
                    <a:pt x="0" y="6654"/>
                    <a:pt x="16" y="7972"/>
                  </a:cubicBezTo>
                  <a:cubicBezTo>
                    <a:pt x="31" y="6623"/>
                    <a:pt x="31" y="5305"/>
                    <a:pt x="31" y="3971"/>
                  </a:cubicBezTo>
                  <a:cubicBezTo>
                    <a:pt x="31" y="2652"/>
                    <a:pt x="31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2"/>
            <p:cNvSpPr/>
            <p:nvPr/>
          </p:nvSpPr>
          <p:spPr>
            <a:xfrm>
              <a:off x="1693046" y="830242"/>
              <a:ext cx="2860" cy="711077"/>
            </a:xfrm>
            <a:custGeom>
              <a:avLst/>
              <a:gdLst/>
              <a:ahLst/>
              <a:cxnLst/>
              <a:rect l="l" t="t" r="r" b="b"/>
              <a:pathLst>
                <a:path w="32" h="7957" extrusionOk="0">
                  <a:moveTo>
                    <a:pt x="16" y="0"/>
                  </a:moveTo>
                  <a:cubicBezTo>
                    <a:pt x="1" y="1334"/>
                    <a:pt x="16" y="2653"/>
                    <a:pt x="1" y="3986"/>
                  </a:cubicBezTo>
                  <a:cubicBezTo>
                    <a:pt x="1" y="5305"/>
                    <a:pt x="1" y="6639"/>
                    <a:pt x="16" y="7957"/>
                  </a:cubicBezTo>
                  <a:cubicBezTo>
                    <a:pt x="32" y="6623"/>
                    <a:pt x="32" y="5305"/>
                    <a:pt x="32" y="3971"/>
                  </a:cubicBezTo>
                  <a:cubicBezTo>
                    <a:pt x="32" y="2653"/>
                    <a:pt x="32" y="131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22"/>
            <p:cNvSpPr/>
            <p:nvPr/>
          </p:nvSpPr>
          <p:spPr>
            <a:xfrm>
              <a:off x="1916279" y="798339"/>
              <a:ext cx="2860" cy="713937"/>
            </a:xfrm>
            <a:custGeom>
              <a:avLst/>
              <a:gdLst/>
              <a:ahLst/>
              <a:cxnLst/>
              <a:rect l="l" t="t" r="r" b="b"/>
              <a:pathLst>
                <a:path w="32" h="7989" extrusionOk="0">
                  <a:moveTo>
                    <a:pt x="16" y="1"/>
                  </a:moveTo>
                  <a:cubicBezTo>
                    <a:pt x="0" y="1335"/>
                    <a:pt x="0" y="2684"/>
                    <a:pt x="0" y="4018"/>
                  </a:cubicBezTo>
                  <a:cubicBezTo>
                    <a:pt x="0" y="5336"/>
                    <a:pt x="0" y="6670"/>
                    <a:pt x="16" y="7988"/>
                  </a:cubicBezTo>
                  <a:cubicBezTo>
                    <a:pt x="31" y="6654"/>
                    <a:pt x="31" y="5336"/>
                    <a:pt x="31" y="4002"/>
                  </a:cubicBezTo>
                  <a:cubicBezTo>
                    <a:pt x="31" y="2653"/>
                    <a:pt x="31" y="131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2"/>
            <p:cNvSpPr/>
            <p:nvPr/>
          </p:nvSpPr>
          <p:spPr>
            <a:xfrm>
              <a:off x="2139424" y="783147"/>
              <a:ext cx="4200" cy="713848"/>
            </a:xfrm>
            <a:custGeom>
              <a:avLst/>
              <a:gdLst/>
              <a:ahLst/>
              <a:cxnLst/>
              <a:rect l="l" t="t" r="r" b="b"/>
              <a:pathLst>
                <a:path w="47" h="7988" extrusionOk="0">
                  <a:moveTo>
                    <a:pt x="16" y="0"/>
                  </a:moveTo>
                  <a:cubicBezTo>
                    <a:pt x="0" y="1318"/>
                    <a:pt x="0" y="2652"/>
                    <a:pt x="0" y="3986"/>
                  </a:cubicBezTo>
                  <a:cubicBezTo>
                    <a:pt x="0" y="5335"/>
                    <a:pt x="0" y="6654"/>
                    <a:pt x="16" y="7988"/>
                  </a:cubicBezTo>
                  <a:cubicBezTo>
                    <a:pt x="47" y="6654"/>
                    <a:pt x="47" y="5335"/>
                    <a:pt x="47" y="3986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22"/>
            <p:cNvSpPr/>
            <p:nvPr/>
          </p:nvSpPr>
          <p:spPr>
            <a:xfrm>
              <a:off x="2361138" y="777606"/>
              <a:ext cx="4290" cy="713848"/>
            </a:xfrm>
            <a:custGeom>
              <a:avLst/>
              <a:gdLst/>
              <a:ahLst/>
              <a:cxnLst/>
              <a:rect l="l" t="t" r="r" b="b"/>
              <a:pathLst>
                <a:path w="48" h="7988" extrusionOk="0">
                  <a:moveTo>
                    <a:pt x="16" y="0"/>
                  </a:moveTo>
                  <a:cubicBezTo>
                    <a:pt x="1" y="1334"/>
                    <a:pt x="16" y="2652"/>
                    <a:pt x="1" y="4002"/>
                  </a:cubicBezTo>
                  <a:cubicBezTo>
                    <a:pt x="1" y="5335"/>
                    <a:pt x="1" y="6654"/>
                    <a:pt x="16" y="7988"/>
                  </a:cubicBezTo>
                  <a:cubicBezTo>
                    <a:pt x="47" y="6654"/>
                    <a:pt x="47" y="5335"/>
                    <a:pt x="47" y="4002"/>
                  </a:cubicBezTo>
                  <a:cubicBezTo>
                    <a:pt x="47" y="2652"/>
                    <a:pt x="47" y="1334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22"/>
            <p:cNvSpPr/>
            <p:nvPr/>
          </p:nvSpPr>
          <p:spPr>
            <a:xfrm>
              <a:off x="1244691" y="992350"/>
              <a:ext cx="1254417" cy="651560"/>
            </a:xfrm>
            <a:custGeom>
              <a:avLst/>
              <a:gdLst/>
              <a:ahLst/>
              <a:cxnLst/>
              <a:rect l="l" t="t" r="r" b="b"/>
              <a:pathLst>
                <a:path w="14037" h="7291" extrusionOk="0">
                  <a:moveTo>
                    <a:pt x="14008" y="1"/>
                  </a:moveTo>
                  <a:cubicBezTo>
                    <a:pt x="13164" y="1"/>
                    <a:pt x="12961" y="1381"/>
                    <a:pt x="12501" y="1381"/>
                  </a:cubicBezTo>
                  <a:cubicBezTo>
                    <a:pt x="12044" y="1381"/>
                    <a:pt x="11961" y="512"/>
                    <a:pt x="11339" y="512"/>
                  </a:cubicBezTo>
                  <a:cubicBezTo>
                    <a:pt x="11329" y="512"/>
                    <a:pt x="11318" y="512"/>
                    <a:pt x="11307" y="513"/>
                  </a:cubicBezTo>
                  <a:cubicBezTo>
                    <a:pt x="10640" y="528"/>
                    <a:pt x="10531" y="2002"/>
                    <a:pt x="10004" y="2017"/>
                  </a:cubicBezTo>
                  <a:cubicBezTo>
                    <a:pt x="9993" y="2018"/>
                    <a:pt x="9982" y="2018"/>
                    <a:pt x="9971" y="2018"/>
                  </a:cubicBezTo>
                  <a:cubicBezTo>
                    <a:pt x="9488" y="2018"/>
                    <a:pt x="9256" y="1705"/>
                    <a:pt x="8890" y="1705"/>
                  </a:cubicBezTo>
                  <a:cubicBezTo>
                    <a:pt x="8874" y="1705"/>
                    <a:pt x="8858" y="1706"/>
                    <a:pt x="8841" y="1707"/>
                  </a:cubicBezTo>
                  <a:cubicBezTo>
                    <a:pt x="8220" y="1754"/>
                    <a:pt x="8034" y="2529"/>
                    <a:pt x="7523" y="2576"/>
                  </a:cubicBezTo>
                  <a:cubicBezTo>
                    <a:pt x="7505" y="2578"/>
                    <a:pt x="7489" y="2579"/>
                    <a:pt x="7473" y="2579"/>
                  </a:cubicBezTo>
                  <a:cubicBezTo>
                    <a:pt x="6760" y="2579"/>
                    <a:pt x="7013" y="323"/>
                    <a:pt x="6315" y="323"/>
                  </a:cubicBezTo>
                  <a:cubicBezTo>
                    <a:pt x="6299" y="323"/>
                    <a:pt x="6283" y="324"/>
                    <a:pt x="6266" y="327"/>
                  </a:cubicBezTo>
                  <a:cubicBezTo>
                    <a:pt x="5491" y="451"/>
                    <a:pt x="5754" y="2141"/>
                    <a:pt x="5025" y="2265"/>
                  </a:cubicBezTo>
                  <a:cubicBezTo>
                    <a:pt x="4970" y="2275"/>
                    <a:pt x="4919" y="2279"/>
                    <a:pt x="4873" y="2279"/>
                  </a:cubicBezTo>
                  <a:cubicBezTo>
                    <a:pt x="4351" y="2279"/>
                    <a:pt x="4374" y="1737"/>
                    <a:pt x="3896" y="1737"/>
                  </a:cubicBezTo>
                  <a:cubicBezTo>
                    <a:pt x="3848" y="1737"/>
                    <a:pt x="3796" y="1742"/>
                    <a:pt x="3738" y="1754"/>
                  </a:cubicBezTo>
                  <a:cubicBezTo>
                    <a:pt x="3025" y="1893"/>
                    <a:pt x="3040" y="3723"/>
                    <a:pt x="2528" y="3863"/>
                  </a:cubicBezTo>
                  <a:cubicBezTo>
                    <a:pt x="2496" y="3872"/>
                    <a:pt x="2464" y="3876"/>
                    <a:pt x="2435" y="3876"/>
                  </a:cubicBezTo>
                  <a:cubicBezTo>
                    <a:pt x="2024" y="3876"/>
                    <a:pt x="1916" y="3087"/>
                    <a:pt x="1439" y="3087"/>
                  </a:cubicBezTo>
                  <a:cubicBezTo>
                    <a:pt x="1401" y="3087"/>
                    <a:pt x="1361" y="3092"/>
                    <a:pt x="1319" y="3103"/>
                  </a:cubicBezTo>
                  <a:cubicBezTo>
                    <a:pt x="698" y="3258"/>
                    <a:pt x="435" y="4794"/>
                    <a:pt x="0" y="4902"/>
                  </a:cubicBezTo>
                  <a:lnTo>
                    <a:pt x="0" y="7291"/>
                  </a:lnTo>
                  <a:cubicBezTo>
                    <a:pt x="3889" y="6153"/>
                    <a:pt x="7912" y="5580"/>
                    <a:pt x="11946" y="5580"/>
                  </a:cubicBezTo>
                  <a:cubicBezTo>
                    <a:pt x="12643" y="5580"/>
                    <a:pt x="13340" y="5597"/>
                    <a:pt x="14037" y="5631"/>
                  </a:cubicBezTo>
                  <a:lnTo>
                    <a:pt x="14037" y="1"/>
                  </a:lnTo>
                  <a:cubicBezTo>
                    <a:pt x="14027" y="1"/>
                    <a:pt x="14018" y="1"/>
                    <a:pt x="14008" y="1"/>
                  </a:cubicBezTo>
                  <a:close/>
                </a:path>
              </a:pathLst>
            </a:custGeom>
            <a:solidFill>
              <a:srgbClr val="302F2F">
                <a:alpha val="1176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22"/>
            <p:cNvSpPr/>
            <p:nvPr/>
          </p:nvSpPr>
          <p:spPr>
            <a:xfrm>
              <a:off x="1245416" y="989491"/>
              <a:ext cx="1254417" cy="446557"/>
            </a:xfrm>
            <a:custGeom>
              <a:avLst/>
              <a:gdLst/>
              <a:ahLst/>
              <a:cxnLst/>
              <a:rect l="l" t="t" r="r" b="b"/>
              <a:pathLst>
                <a:path w="14037" h="4997" extrusionOk="0">
                  <a:moveTo>
                    <a:pt x="13986" y="1"/>
                  </a:moveTo>
                  <a:cubicBezTo>
                    <a:pt x="13445" y="1"/>
                    <a:pt x="13161" y="479"/>
                    <a:pt x="12935" y="871"/>
                  </a:cubicBezTo>
                  <a:cubicBezTo>
                    <a:pt x="12796" y="1103"/>
                    <a:pt x="12641" y="1367"/>
                    <a:pt x="12501" y="1367"/>
                  </a:cubicBezTo>
                  <a:cubicBezTo>
                    <a:pt x="12346" y="1367"/>
                    <a:pt x="12237" y="1196"/>
                    <a:pt x="12098" y="1026"/>
                  </a:cubicBezTo>
                  <a:cubicBezTo>
                    <a:pt x="11927" y="778"/>
                    <a:pt x="11710" y="498"/>
                    <a:pt x="11307" y="498"/>
                  </a:cubicBezTo>
                  <a:cubicBezTo>
                    <a:pt x="10904" y="498"/>
                    <a:pt x="10686" y="933"/>
                    <a:pt x="10485" y="1351"/>
                  </a:cubicBezTo>
                  <a:cubicBezTo>
                    <a:pt x="10361" y="1646"/>
                    <a:pt x="10175" y="2018"/>
                    <a:pt x="10004" y="2018"/>
                  </a:cubicBezTo>
                  <a:cubicBezTo>
                    <a:pt x="9787" y="2018"/>
                    <a:pt x="9585" y="1972"/>
                    <a:pt x="9399" y="1863"/>
                  </a:cubicBezTo>
                  <a:cubicBezTo>
                    <a:pt x="9229" y="1739"/>
                    <a:pt x="9042" y="1708"/>
                    <a:pt x="8841" y="1708"/>
                  </a:cubicBezTo>
                  <a:cubicBezTo>
                    <a:pt x="8469" y="1724"/>
                    <a:pt x="8236" y="1972"/>
                    <a:pt x="8050" y="2204"/>
                  </a:cubicBezTo>
                  <a:cubicBezTo>
                    <a:pt x="7864" y="2375"/>
                    <a:pt x="7724" y="2561"/>
                    <a:pt x="7523" y="2577"/>
                  </a:cubicBezTo>
                  <a:cubicBezTo>
                    <a:pt x="7519" y="2577"/>
                    <a:pt x="7515" y="2577"/>
                    <a:pt x="7511" y="2577"/>
                  </a:cubicBezTo>
                  <a:cubicBezTo>
                    <a:pt x="7209" y="2577"/>
                    <a:pt x="7072" y="1966"/>
                    <a:pt x="6980" y="1475"/>
                  </a:cubicBezTo>
                  <a:cubicBezTo>
                    <a:pt x="6848" y="891"/>
                    <a:pt x="6758" y="321"/>
                    <a:pt x="6347" y="321"/>
                  </a:cubicBezTo>
                  <a:cubicBezTo>
                    <a:pt x="6321" y="321"/>
                    <a:pt x="6294" y="323"/>
                    <a:pt x="6266" y="328"/>
                  </a:cubicBezTo>
                  <a:cubicBezTo>
                    <a:pt x="5785" y="405"/>
                    <a:pt x="5661" y="886"/>
                    <a:pt x="5522" y="1367"/>
                  </a:cubicBezTo>
                  <a:cubicBezTo>
                    <a:pt x="5413" y="1801"/>
                    <a:pt x="5320" y="2220"/>
                    <a:pt x="5025" y="2266"/>
                  </a:cubicBezTo>
                  <a:cubicBezTo>
                    <a:pt x="4993" y="2270"/>
                    <a:pt x="4963" y="2271"/>
                    <a:pt x="4934" y="2271"/>
                  </a:cubicBezTo>
                  <a:cubicBezTo>
                    <a:pt x="4689" y="2271"/>
                    <a:pt x="4578" y="2157"/>
                    <a:pt x="4467" y="2018"/>
                  </a:cubicBezTo>
                  <a:cubicBezTo>
                    <a:pt x="4336" y="1887"/>
                    <a:pt x="4204" y="1722"/>
                    <a:pt x="3912" y="1722"/>
                  </a:cubicBezTo>
                  <a:cubicBezTo>
                    <a:pt x="3860" y="1722"/>
                    <a:pt x="3802" y="1727"/>
                    <a:pt x="3738" y="1739"/>
                  </a:cubicBezTo>
                  <a:cubicBezTo>
                    <a:pt x="3288" y="1817"/>
                    <a:pt x="3118" y="2422"/>
                    <a:pt x="2947" y="2980"/>
                  </a:cubicBezTo>
                  <a:cubicBezTo>
                    <a:pt x="2854" y="3337"/>
                    <a:pt x="2699" y="3802"/>
                    <a:pt x="2544" y="3833"/>
                  </a:cubicBezTo>
                  <a:cubicBezTo>
                    <a:pt x="2524" y="3838"/>
                    <a:pt x="2505" y="3840"/>
                    <a:pt x="2486" y="3840"/>
                  </a:cubicBezTo>
                  <a:cubicBezTo>
                    <a:pt x="2318" y="3840"/>
                    <a:pt x="2204" y="3659"/>
                    <a:pt x="2079" y="3492"/>
                  </a:cubicBezTo>
                  <a:cubicBezTo>
                    <a:pt x="1932" y="3265"/>
                    <a:pt x="1774" y="3038"/>
                    <a:pt x="1476" y="3038"/>
                  </a:cubicBezTo>
                  <a:cubicBezTo>
                    <a:pt x="1428" y="3038"/>
                    <a:pt x="1375" y="3044"/>
                    <a:pt x="1319" y="3057"/>
                  </a:cubicBezTo>
                  <a:cubicBezTo>
                    <a:pt x="915" y="3150"/>
                    <a:pt x="683" y="3662"/>
                    <a:pt x="450" y="4143"/>
                  </a:cubicBezTo>
                  <a:cubicBezTo>
                    <a:pt x="311" y="4438"/>
                    <a:pt x="140" y="4826"/>
                    <a:pt x="0" y="4857"/>
                  </a:cubicBezTo>
                  <a:lnTo>
                    <a:pt x="0" y="4996"/>
                  </a:lnTo>
                  <a:cubicBezTo>
                    <a:pt x="280" y="4919"/>
                    <a:pt x="450" y="4593"/>
                    <a:pt x="636" y="4159"/>
                  </a:cubicBezTo>
                  <a:cubicBezTo>
                    <a:pt x="822" y="3771"/>
                    <a:pt x="1071" y="3275"/>
                    <a:pt x="1319" y="3213"/>
                  </a:cubicBezTo>
                  <a:cubicBezTo>
                    <a:pt x="1352" y="3202"/>
                    <a:pt x="1384" y="3197"/>
                    <a:pt x="1414" y="3197"/>
                  </a:cubicBezTo>
                  <a:cubicBezTo>
                    <a:pt x="1609" y="3197"/>
                    <a:pt x="1743" y="3397"/>
                    <a:pt x="1877" y="3585"/>
                  </a:cubicBezTo>
                  <a:cubicBezTo>
                    <a:pt x="2038" y="3786"/>
                    <a:pt x="2153" y="3988"/>
                    <a:pt x="2402" y="3988"/>
                  </a:cubicBezTo>
                  <a:cubicBezTo>
                    <a:pt x="2441" y="3988"/>
                    <a:pt x="2483" y="3983"/>
                    <a:pt x="2528" y="3972"/>
                  </a:cubicBezTo>
                  <a:cubicBezTo>
                    <a:pt x="2854" y="3895"/>
                    <a:pt x="2963" y="3492"/>
                    <a:pt x="3118" y="2964"/>
                  </a:cubicBezTo>
                  <a:cubicBezTo>
                    <a:pt x="3273" y="2499"/>
                    <a:pt x="3459" y="1910"/>
                    <a:pt x="3738" y="1863"/>
                  </a:cubicBezTo>
                  <a:cubicBezTo>
                    <a:pt x="3795" y="1851"/>
                    <a:pt x="3844" y="1846"/>
                    <a:pt x="3887" y="1846"/>
                  </a:cubicBezTo>
                  <a:cubicBezTo>
                    <a:pt x="4071" y="1846"/>
                    <a:pt x="4156" y="1945"/>
                    <a:pt x="4281" y="2096"/>
                  </a:cubicBezTo>
                  <a:cubicBezTo>
                    <a:pt x="4398" y="2239"/>
                    <a:pt x="4526" y="2393"/>
                    <a:pt x="4830" y="2393"/>
                  </a:cubicBezTo>
                  <a:cubicBezTo>
                    <a:pt x="4889" y="2393"/>
                    <a:pt x="4953" y="2387"/>
                    <a:pt x="5025" y="2375"/>
                  </a:cubicBezTo>
                  <a:cubicBezTo>
                    <a:pt x="5475" y="2297"/>
                    <a:pt x="5584" y="1832"/>
                    <a:pt x="5723" y="1351"/>
                  </a:cubicBezTo>
                  <a:cubicBezTo>
                    <a:pt x="5832" y="948"/>
                    <a:pt x="5956" y="483"/>
                    <a:pt x="6266" y="436"/>
                  </a:cubicBezTo>
                  <a:cubicBezTo>
                    <a:pt x="6274" y="436"/>
                    <a:pt x="6281" y="435"/>
                    <a:pt x="6289" y="435"/>
                  </a:cubicBezTo>
                  <a:cubicBezTo>
                    <a:pt x="6582" y="435"/>
                    <a:pt x="6688" y="1022"/>
                    <a:pt x="6794" y="1491"/>
                  </a:cubicBezTo>
                  <a:cubicBezTo>
                    <a:pt x="6912" y="2111"/>
                    <a:pt x="7044" y="2690"/>
                    <a:pt x="7472" y="2690"/>
                  </a:cubicBezTo>
                  <a:cubicBezTo>
                    <a:pt x="7493" y="2690"/>
                    <a:pt x="7515" y="2688"/>
                    <a:pt x="7538" y="2685"/>
                  </a:cubicBezTo>
                  <a:cubicBezTo>
                    <a:pt x="7833" y="2670"/>
                    <a:pt x="8050" y="2453"/>
                    <a:pt x="8220" y="2251"/>
                  </a:cubicBezTo>
                  <a:cubicBezTo>
                    <a:pt x="8422" y="2049"/>
                    <a:pt x="8593" y="1832"/>
                    <a:pt x="8856" y="1817"/>
                  </a:cubicBezTo>
                  <a:cubicBezTo>
                    <a:pt x="9011" y="1832"/>
                    <a:pt x="9167" y="1879"/>
                    <a:pt x="9306" y="1956"/>
                  </a:cubicBezTo>
                  <a:cubicBezTo>
                    <a:pt x="9523" y="2096"/>
                    <a:pt x="9771" y="2142"/>
                    <a:pt x="10020" y="2142"/>
                  </a:cubicBezTo>
                  <a:cubicBezTo>
                    <a:pt x="10330" y="2127"/>
                    <a:pt x="10485" y="1786"/>
                    <a:pt x="10686" y="1398"/>
                  </a:cubicBezTo>
                  <a:cubicBezTo>
                    <a:pt x="10842" y="1041"/>
                    <a:pt x="11028" y="638"/>
                    <a:pt x="11307" y="638"/>
                  </a:cubicBezTo>
                  <a:cubicBezTo>
                    <a:pt x="11602" y="638"/>
                    <a:pt x="11772" y="871"/>
                    <a:pt x="11927" y="1088"/>
                  </a:cubicBezTo>
                  <a:cubicBezTo>
                    <a:pt x="12082" y="1289"/>
                    <a:pt x="12237" y="1506"/>
                    <a:pt x="12501" y="1506"/>
                  </a:cubicBezTo>
                  <a:cubicBezTo>
                    <a:pt x="12780" y="1506"/>
                    <a:pt x="12935" y="1258"/>
                    <a:pt x="13121" y="933"/>
                  </a:cubicBezTo>
                  <a:cubicBezTo>
                    <a:pt x="13335" y="552"/>
                    <a:pt x="13608" y="126"/>
                    <a:pt x="14015" y="126"/>
                  </a:cubicBezTo>
                  <a:cubicBezTo>
                    <a:pt x="14022" y="126"/>
                    <a:pt x="14029" y="126"/>
                    <a:pt x="14037" y="126"/>
                  </a:cubicBezTo>
                  <a:lnTo>
                    <a:pt x="14037" y="2"/>
                  </a:lnTo>
                  <a:cubicBezTo>
                    <a:pt x="14019" y="1"/>
                    <a:pt x="14002" y="1"/>
                    <a:pt x="13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2"/>
            <p:cNvSpPr/>
            <p:nvPr/>
          </p:nvSpPr>
          <p:spPr>
            <a:xfrm>
              <a:off x="1243986" y="938374"/>
              <a:ext cx="1255846" cy="708307"/>
            </a:xfrm>
            <a:custGeom>
              <a:avLst/>
              <a:gdLst/>
              <a:ahLst/>
              <a:cxnLst/>
              <a:rect l="l" t="t" r="r" b="b"/>
              <a:pathLst>
                <a:path w="14053" h="7926" extrusionOk="0">
                  <a:moveTo>
                    <a:pt x="16" y="0"/>
                  </a:moveTo>
                  <a:cubicBezTo>
                    <a:pt x="16" y="1318"/>
                    <a:pt x="1" y="2637"/>
                    <a:pt x="16" y="3940"/>
                  </a:cubicBezTo>
                  <a:cubicBezTo>
                    <a:pt x="1" y="5258"/>
                    <a:pt x="1" y="6576"/>
                    <a:pt x="1" y="7895"/>
                  </a:cubicBezTo>
                  <a:lnTo>
                    <a:pt x="1" y="7926"/>
                  </a:lnTo>
                  <a:lnTo>
                    <a:pt x="32" y="7910"/>
                  </a:lnTo>
                  <a:cubicBezTo>
                    <a:pt x="2327" y="7228"/>
                    <a:pt x="4685" y="6762"/>
                    <a:pt x="7058" y="6483"/>
                  </a:cubicBezTo>
                  <a:cubicBezTo>
                    <a:pt x="8221" y="6344"/>
                    <a:pt x="9400" y="6251"/>
                    <a:pt x="10563" y="6204"/>
                  </a:cubicBezTo>
                  <a:cubicBezTo>
                    <a:pt x="11045" y="6191"/>
                    <a:pt x="11527" y="6184"/>
                    <a:pt x="12008" y="6184"/>
                  </a:cubicBezTo>
                  <a:cubicBezTo>
                    <a:pt x="12690" y="6184"/>
                    <a:pt x="13371" y="6199"/>
                    <a:pt x="14053" y="6235"/>
                  </a:cubicBezTo>
                  <a:cubicBezTo>
                    <a:pt x="13287" y="6194"/>
                    <a:pt x="12508" y="6173"/>
                    <a:pt x="11730" y="6173"/>
                  </a:cubicBezTo>
                  <a:cubicBezTo>
                    <a:pt x="11340" y="6173"/>
                    <a:pt x="10951" y="6178"/>
                    <a:pt x="10563" y="6189"/>
                  </a:cubicBezTo>
                  <a:cubicBezTo>
                    <a:pt x="9400" y="6235"/>
                    <a:pt x="8236" y="6313"/>
                    <a:pt x="7058" y="6437"/>
                  </a:cubicBezTo>
                  <a:cubicBezTo>
                    <a:pt x="4701" y="6729"/>
                    <a:pt x="2359" y="7190"/>
                    <a:pt x="78" y="7850"/>
                  </a:cubicBezTo>
                  <a:lnTo>
                    <a:pt x="78" y="7850"/>
                  </a:lnTo>
                  <a:cubicBezTo>
                    <a:pt x="78" y="6542"/>
                    <a:pt x="63" y="5248"/>
                    <a:pt x="63" y="3940"/>
                  </a:cubicBezTo>
                  <a:cubicBezTo>
                    <a:pt x="63" y="2621"/>
                    <a:pt x="32" y="1303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22"/>
            <p:cNvSpPr/>
            <p:nvPr/>
          </p:nvSpPr>
          <p:spPr>
            <a:xfrm>
              <a:off x="3643169" y="2556416"/>
              <a:ext cx="373010" cy="316888"/>
            </a:xfrm>
            <a:custGeom>
              <a:avLst/>
              <a:gdLst/>
              <a:ahLst/>
              <a:cxnLst/>
              <a:rect l="l" t="t" r="r" b="b"/>
              <a:pathLst>
                <a:path w="4174" h="3546" extrusionOk="0">
                  <a:moveTo>
                    <a:pt x="3229" y="1"/>
                  </a:moveTo>
                  <a:cubicBezTo>
                    <a:pt x="3040" y="1"/>
                    <a:pt x="2852" y="64"/>
                    <a:pt x="2700" y="195"/>
                  </a:cubicBezTo>
                  <a:lnTo>
                    <a:pt x="1" y="2444"/>
                  </a:lnTo>
                  <a:lnTo>
                    <a:pt x="854" y="3546"/>
                  </a:lnTo>
                  <a:lnTo>
                    <a:pt x="3708" y="1514"/>
                  </a:lnTo>
                  <a:cubicBezTo>
                    <a:pt x="3723" y="1514"/>
                    <a:pt x="3723" y="1498"/>
                    <a:pt x="3739" y="1498"/>
                  </a:cubicBezTo>
                  <a:cubicBezTo>
                    <a:pt x="4095" y="1219"/>
                    <a:pt x="4173" y="707"/>
                    <a:pt x="3878" y="335"/>
                  </a:cubicBezTo>
                  <a:cubicBezTo>
                    <a:pt x="3878" y="320"/>
                    <a:pt x="3863" y="320"/>
                    <a:pt x="3863" y="289"/>
                  </a:cubicBezTo>
                  <a:cubicBezTo>
                    <a:pt x="3699" y="99"/>
                    <a:pt x="3464" y="1"/>
                    <a:pt x="3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22"/>
            <p:cNvSpPr/>
            <p:nvPr/>
          </p:nvSpPr>
          <p:spPr>
            <a:xfrm>
              <a:off x="4178197" y="2896808"/>
              <a:ext cx="152546" cy="496244"/>
            </a:xfrm>
            <a:custGeom>
              <a:avLst/>
              <a:gdLst/>
              <a:ahLst/>
              <a:cxnLst/>
              <a:rect l="l" t="t" r="r" b="b"/>
              <a:pathLst>
                <a:path w="1707" h="5553" extrusionOk="0">
                  <a:moveTo>
                    <a:pt x="854" y="0"/>
                  </a:moveTo>
                  <a:cubicBezTo>
                    <a:pt x="388" y="0"/>
                    <a:pt x="1" y="388"/>
                    <a:pt x="1" y="853"/>
                  </a:cubicBezTo>
                  <a:lnTo>
                    <a:pt x="1" y="4715"/>
                  </a:lnTo>
                  <a:cubicBezTo>
                    <a:pt x="1" y="5165"/>
                    <a:pt x="388" y="5553"/>
                    <a:pt x="854" y="5553"/>
                  </a:cubicBezTo>
                  <a:cubicBezTo>
                    <a:pt x="1319" y="5553"/>
                    <a:pt x="1707" y="5165"/>
                    <a:pt x="1707" y="4715"/>
                  </a:cubicBezTo>
                  <a:lnTo>
                    <a:pt x="1707" y="853"/>
                  </a:lnTo>
                  <a:cubicBezTo>
                    <a:pt x="1707" y="388"/>
                    <a:pt x="1319" y="16"/>
                    <a:pt x="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22"/>
            <p:cNvSpPr/>
            <p:nvPr/>
          </p:nvSpPr>
          <p:spPr>
            <a:xfrm>
              <a:off x="3379899" y="4102610"/>
              <a:ext cx="1280690" cy="221893"/>
            </a:xfrm>
            <a:custGeom>
              <a:avLst/>
              <a:gdLst/>
              <a:ahLst/>
              <a:cxnLst/>
              <a:rect l="l" t="t" r="r" b="b"/>
              <a:pathLst>
                <a:path w="14331" h="2483" extrusionOk="0">
                  <a:moveTo>
                    <a:pt x="1210" y="1"/>
                  </a:moveTo>
                  <a:cubicBezTo>
                    <a:pt x="527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21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2"/>
            <p:cNvSpPr/>
            <p:nvPr/>
          </p:nvSpPr>
          <p:spPr>
            <a:xfrm>
              <a:off x="353369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505" y="0"/>
                  </a:moveTo>
                  <a:lnTo>
                    <a:pt x="1" y="4452"/>
                  </a:lnTo>
                  <a:lnTo>
                    <a:pt x="10857" y="4452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22"/>
            <p:cNvSpPr/>
            <p:nvPr/>
          </p:nvSpPr>
          <p:spPr>
            <a:xfrm>
              <a:off x="353369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19" y="0"/>
                  </a:moveTo>
                  <a:lnTo>
                    <a:pt x="1" y="1164"/>
                  </a:lnTo>
                  <a:lnTo>
                    <a:pt x="10857" y="1164"/>
                  </a:lnTo>
                  <a:lnTo>
                    <a:pt x="10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2"/>
            <p:cNvSpPr/>
            <p:nvPr/>
          </p:nvSpPr>
          <p:spPr>
            <a:xfrm>
              <a:off x="3859432" y="3231212"/>
              <a:ext cx="508755" cy="617155"/>
            </a:xfrm>
            <a:custGeom>
              <a:avLst/>
              <a:gdLst/>
              <a:ahLst/>
              <a:cxnLst/>
              <a:rect l="l" t="t" r="r" b="b"/>
              <a:pathLst>
                <a:path w="5693" h="6906" extrusionOk="0">
                  <a:moveTo>
                    <a:pt x="4424" y="1"/>
                  </a:moveTo>
                  <a:cubicBezTo>
                    <a:pt x="4075" y="1"/>
                    <a:pt x="3738" y="165"/>
                    <a:pt x="3521" y="461"/>
                  </a:cubicBezTo>
                  <a:lnTo>
                    <a:pt x="512" y="4416"/>
                  </a:lnTo>
                  <a:cubicBezTo>
                    <a:pt x="0" y="5114"/>
                    <a:pt x="156" y="6107"/>
                    <a:pt x="853" y="6603"/>
                  </a:cubicBezTo>
                  <a:cubicBezTo>
                    <a:pt x="900" y="6619"/>
                    <a:pt x="916" y="6650"/>
                    <a:pt x="962" y="6665"/>
                  </a:cubicBezTo>
                  <a:cubicBezTo>
                    <a:pt x="1217" y="6828"/>
                    <a:pt x="1500" y="6905"/>
                    <a:pt x="1781" y="6905"/>
                  </a:cubicBezTo>
                  <a:cubicBezTo>
                    <a:pt x="2305" y="6905"/>
                    <a:pt x="2821" y="6638"/>
                    <a:pt x="3133" y="6153"/>
                  </a:cubicBezTo>
                  <a:cubicBezTo>
                    <a:pt x="3149" y="6122"/>
                    <a:pt x="3164" y="6107"/>
                    <a:pt x="3180" y="6060"/>
                  </a:cubicBezTo>
                  <a:lnTo>
                    <a:pt x="5413" y="1625"/>
                  </a:lnTo>
                  <a:cubicBezTo>
                    <a:pt x="5692" y="1128"/>
                    <a:pt x="5506" y="477"/>
                    <a:pt x="5010" y="167"/>
                  </a:cubicBezTo>
                  <a:cubicBezTo>
                    <a:pt x="4824" y="54"/>
                    <a:pt x="4622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22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2"/>
            <p:cNvSpPr/>
            <p:nvPr/>
          </p:nvSpPr>
          <p:spPr>
            <a:xfrm>
              <a:off x="3855232" y="3211909"/>
              <a:ext cx="537888" cy="658084"/>
            </a:xfrm>
            <a:custGeom>
              <a:avLst/>
              <a:gdLst/>
              <a:ahLst/>
              <a:cxnLst/>
              <a:rect l="l" t="t" r="r" b="b"/>
              <a:pathLst>
                <a:path w="6019" h="7364" extrusionOk="0">
                  <a:moveTo>
                    <a:pt x="4126" y="445"/>
                  </a:moveTo>
                  <a:cubicBezTo>
                    <a:pt x="4220" y="476"/>
                    <a:pt x="4235" y="476"/>
                    <a:pt x="4282" y="476"/>
                  </a:cubicBezTo>
                  <a:cubicBezTo>
                    <a:pt x="4297" y="476"/>
                    <a:pt x="4344" y="460"/>
                    <a:pt x="4359" y="460"/>
                  </a:cubicBezTo>
                  <a:lnTo>
                    <a:pt x="4437" y="460"/>
                  </a:lnTo>
                  <a:cubicBezTo>
                    <a:pt x="4499" y="460"/>
                    <a:pt x="4545" y="460"/>
                    <a:pt x="4607" y="476"/>
                  </a:cubicBezTo>
                  <a:cubicBezTo>
                    <a:pt x="4623" y="476"/>
                    <a:pt x="4669" y="476"/>
                    <a:pt x="4685" y="507"/>
                  </a:cubicBezTo>
                  <a:cubicBezTo>
                    <a:pt x="4700" y="507"/>
                    <a:pt x="4747" y="522"/>
                    <a:pt x="4762" y="522"/>
                  </a:cubicBezTo>
                  <a:lnTo>
                    <a:pt x="4778" y="522"/>
                  </a:lnTo>
                  <a:cubicBezTo>
                    <a:pt x="4809" y="522"/>
                    <a:pt x="4824" y="538"/>
                    <a:pt x="4840" y="569"/>
                  </a:cubicBezTo>
                  <a:cubicBezTo>
                    <a:pt x="4855" y="584"/>
                    <a:pt x="4902" y="584"/>
                    <a:pt x="4917" y="600"/>
                  </a:cubicBezTo>
                  <a:cubicBezTo>
                    <a:pt x="4933" y="615"/>
                    <a:pt x="4964" y="615"/>
                    <a:pt x="4980" y="646"/>
                  </a:cubicBezTo>
                  <a:cubicBezTo>
                    <a:pt x="4995" y="646"/>
                    <a:pt x="4995" y="662"/>
                    <a:pt x="5011" y="662"/>
                  </a:cubicBezTo>
                  <a:cubicBezTo>
                    <a:pt x="5026" y="677"/>
                    <a:pt x="5057" y="677"/>
                    <a:pt x="5057" y="693"/>
                  </a:cubicBezTo>
                  <a:lnTo>
                    <a:pt x="5073" y="724"/>
                  </a:lnTo>
                  <a:cubicBezTo>
                    <a:pt x="5088" y="739"/>
                    <a:pt x="5119" y="739"/>
                    <a:pt x="5119" y="755"/>
                  </a:cubicBezTo>
                  <a:cubicBezTo>
                    <a:pt x="5135" y="770"/>
                    <a:pt x="5150" y="801"/>
                    <a:pt x="5150" y="817"/>
                  </a:cubicBezTo>
                  <a:lnTo>
                    <a:pt x="5166" y="832"/>
                  </a:lnTo>
                  <a:cubicBezTo>
                    <a:pt x="5166" y="848"/>
                    <a:pt x="5197" y="848"/>
                    <a:pt x="5197" y="879"/>
                  </a:cubicBezTo>
                  <a:cubicBezTo>
                    <a:pt x="5197" y="894"/>
                    <a:pt x="5212" y="894"/>
                    <a:pt x="5212" y="910"/>
                  </a:cubicBezTo>
                  <a:cubicBezTo>
                    <a:pt x="5228" y="925"/>
                    <a:pt x="5228" y="956"/>
                    <a:pt x="5228" y="972"/>
                  </a:cubicBezTo>
                  <a:cubicBezTo>
                    <a:pt x="5243" y="988"/>
                    <a:pt x="5243" y="1034"/>
                    <a:pt x="5274" y="1050"/>
                  </a:cubicBezTo>
                  <a:cubicBezTo>
                    <a:pt x="5290" y="1065"/>
                    <a:pt x="5290" y="1112"/>
                    <a:pt x="5290" y="1127"/>
                  </a:cubicBezTo>
                  <a:cubicBezTo>
                    <a:pt x="5290" y="1143"/>
                    <a:pt x="5305" y="1189"/>
                    <a:pt x="5305" y="1205"/>
                  </a:cubicBezTo>
                  <a:cubicBezTo>
                    <a:pt x="5352" y="1391"/>
                    <a:pt x="5305" y="1577"/>
                    <a:pt x="5212" y="1747"/>
                  </a:cubicBezTo>
                  <a:lnTo>
                    <a:pt x="4747" y="2694"/>
                  </a:lnTo>
                  <a:lnTo>
                    <a:pt x="3056" y="6075"/>
                  </a:lnTo>
                  <a:lnTo>
                    <a:pt x="2994" y="6183"/>
                  </a:lnTo>
                  <a:lnTo>
                    <a:pt x="2979" y="6199"/>
                  </a:lnTo>
                  <a:cubicBezTo>
                    <a:pt x="2963" y="6230"/>
                    <a:pt x="2963" y="6245"/>
                    <a:pt x="2948" y="6261"/>
                  </a:cubicBezTo>
                  <a:cubicBezTo>
                    <a:pt x="2901" y="6323"/>
                    <a:pt x="2870" y="6354"/>
                    <a:pt x="2824" y="6416"/>
                  </a:cubicBezTo>
                  <a:lnTo>
                    <a:pt x="2793" y="6462"/>
                  </a:lnTo>
                  <a:cubicBezTo>
                    <a:pt x="2762" y="6478"/>
                    <a:pt x="2746" y="6509"/>
                    <a:pt x="2715" y="6540"/>
                  </a:cubicBezTo>
                  <a:cubicBezTo>
                    <a:pt x="2455" y="6773"/>
                    <a:pt x="2121" y="6898"/>
                    <a:pt x="1788" y="6898"/>
                  </a:cubicBezTo>
                  <a:cubicBezTo>
                    <a:pt x="1545" y="6898"/>
                    <a:pt x="1302" y="6832"/>
                    <a:pt x="1087" y="6695"/>
                  </a:cubicBezTo>
                  <a:cubicBezTo>
                    <a:pt x="466" y="6307"/>
                    <a:pt x="265" y="5501"/>
                    <a:pt x="621" y="4880"/>
                  </a:cubicBezTo>
                  <a:lnTo>
                    <a:pt x="621" y="4865"/>
                  </a:lnTo>
                  <a:cubicBezTo>
                    <a:pt x="637" y="4834"/>
                    <a:pt x="652" y="4787"/>
                    <a:pt x="699" y="4756"/>
                  </a:cubicBezTo>
                  <a:cubicBezTo>
                    <a:pt x="714" y="4725"/>
                    <a:pt x="714" y="4710"/>
                    <a:pt x="730" y="4694"/>
                  </a:cubicBezTo>
                  <a:lnTo>
                    <a:pt x="776" y="4632"/>
                  </a:lnTo>
                  <a:lnTo>
                    <a:pt x="3677" y="770"/>
                  </a:lnTo>
                  <a:cubicBezTo>
                    <a:pt x="3801" y="615"/>
                    <a:pt x="3956" y="507"/>
                    <a:pt x="4126" y="445"/>
                  </a:cubicBezTo>
                  <a:close/>
                  <a:moveTo>
                    <a:pt x="4512" y="0"/>
                  </a:moveTo>
                  <a:cubicBezTo>
                    <a:pt x="4089" y="0"/>
                    <a:pt x="3674" y="204"/>
                    <a:pt x="3413" y="569"/>
                  </a:cubicBezTo>
                  <a:lnTo>
                    <a:pt x="482" y="4446"/>
                  </a:lnTo>
                  <a:lnTo>
                    <a:pt x="420" y="4524"/>
                  </a:lnTo>
                  <a:cubicBezTo>
                    <a:pt x="94" y="4927"/>
                    <a:pt x="1" y="5423"/>
                    <a:pt x="94" y="5904"/>
                  </a:cubicBezTo>
                  <a:cubicBezTo>
                    <a:pt x="258" y="6767"/>
                    <a:pt x="1027" y="7363"/>
                    <a:pt x="1866" y="7363"/>
                  </a:cubicBezTo>
                  <a:cubicBezTo>
                    <a:pt x="1978" y="7363"/>
                    <a:pt x="2091" y="7353"/>
                    <a:pt x="2203" y="7331"/>
                  </a:cubicBezTo>
                  <a:cubicBezTo>
                    <a:pt x="2731" y="7222"/>
                    <a:pt x="3196" y="6881"/>
                    <a:pt x="3444" y="6400"/>
                  </a:cubicBezTo>
                  <a:lnTo>
                    <a:pt x="3491" y="6323"/>
                  </a:lnTo>
                  <a:lnTo>
                    <a:pt x="5088" y="3128"/>
                  </a:lnTo>
                  <a:lnTo>
                    <a:pt x="5677" y="1965"/>
                  </a:lnTo>
                  <a:cubicBezTo>
                    <a:pt x="6019" y="1298"/>
                    <a:pt x="5770" y="476"/>
                    <a:pt x="5119" y="150"/>
                  </a:cubicBezTo>
                  <a:cubicBezTo>
                    <a:pt x="4926" y="48"/>
                    <a:pt x="4718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2"/>
            <p:cNvSpPr/>
            <p:nvPr/>
          </p:nvSpPr>
          <p:spPr>
            <a:xfrm>
              <a:off x="3883024" y="3588761"/>
              <a:ext cx="273099" cy="241822"/>
            </a:xfrm>
            <a:custGeom>
              <a:avLst/>
              <a:gdLst/>
              <a:ahLst/>
              <a:cxnLst/>
              <a:rect l="l" t="t" r="r" b="b"/>
              <a:pathLst>
                <a:path w="3056" h="2706" extrusionOk="0">
                  <a:moveTo>
                    <a:pt x="1540" y="0"/>
                  </a:moveTo>
                  <a:cubicBezTo>
                    <a:pt x="1087" y="0"/>
                    <a:pt x="651" y="227"/>
                    <a:pt x="388" y="632"/>
                  </a:cubicBezTo>
                  <a:cubicBezTo>
                    <a:pt x="0" y="1268"/>
                    <a:pt x="186" y="2090"/>
                    <a:pt x="807" y="2494"/>
                  </a:cubicBezTo>
                  <a:cubicBezTo>
                    <a:pt x="1033" y="2637"/>
                    <a:pt x="1284" y="2706"/>
                    <a:pt x="1532" y="2706"/>
                  </a:cubicBezTo>
                  <a:cubicBezTo>
                    <a:pt x="1981" y="2706"/>
                    <a:pt x="2418" y="2479"/>
                    <a:pt x="2668" y="2059"/>
                  </a:cubicBezTo>
                  <a:cubicBezTo>
                    <a:pt x="3056" y="1423"/>
                    <a:pt x="2869" y="617"/>
                    <a:pt x="2249" y="198"/>
                  </a:cubicBezTo>
                  <a:cubicBezTo>
                    <a:pt x="2023" y="64"/>
                    <a:pt x="1779" y="0"/>
                    <a:pt x="1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2"/>
            <p:cNvSpPr/>
            <p:nvPr/>
          </p:nvSpPr>
          <p:spPr>
            <a:xfrm>
              <a:off x="3934230" y="3625847"/>
              <a:ext cx="169257" cy="169168"/>
            </a:xfrm>
            <a:custGeom>
              <a:avLst/>
              <a:gdLst/>
              <a:ahLst/>
              <a:cxnLst/>
              <a:rect l="l" t="t" r="r" b="b"/>
              <a:pathLst>
                <a:path w="1894" h="1893" extrusionOk="0">
                  <a:moveTo>
                    <a:pt x="947" y="0"/>
                  </a:moveTo>
                  <a:cubicBezTo>
                    <a:pt x="420" y="0"/>
                    <a:pt x="1" y="419"/>
                    <a:pt x="1" y="946"/>
                  </a:cubicBezTo>
                  <a:cubicBezTo>
                    <a:pt x="1" y="1474"/>
                    <a:pt x="420" y="1892"/>
                    <a:pt x="947" y="1892"/>
                  </a:cubicBezTo>
                  <a:cubicBezTo>
                    <a:pt x="1474" y="1892"/>
                    <a:pt x="1893" y="1474"/>
                    <a:pt x="1893" y="946"/>
                  </a:cubicBezTo>
                  <a:cubicBezTo>
                    <a:pt x="1893" y="419"/>
                    <a:pt x="1474" y="0"/>
                    <a:pt x="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2"/>
            <p:cNvSpPr/>
            <p:nvPr/>
          </p:nvSpPr>
          <p:spPr>
            <a:xfrm>
              <a:off x="4164345" y="3252391"/>
              <a:ext cx="180249" cy="158265"/>
            </a:xfrm>
            <a:custGeom>
              <a:avLst/>
              <a:gdLst/>
              <a:ahLst/>
              <a:cxnLst/>
              <a:rect l="l" t="t" r="r" b="b"/>
              <a:pathLst>
                <a:path w="2017" h="1771" extrusionOk="0">
                  <a:moveTo>
                    <a:pt x="1013" y="0"/>
                  </a:moveTo>
                  <a:cubicBezTo>
                    <a:pt x="722" y="0"/>
                    <a:pt x="435" y="145"/>
                    <a:pt x="264" y="426"/>
                  </a:cubicBezTo>
                  <a:cubicBezTo>
                    <a:pt x="1" y="829"/>
                    <a:pt x="125" y="1372"/>
                    <a:pt x="543" y="1636"/>
                  </a:cubicBezTo>
                  <a:cubicBezTo>
                    <a:pt x="689" y="1727"/>
                    <a:pt x="850" y="1770"/>
                    <a:pt x="1008" y="1770"/>
                  </a:cubicBezTo>
                  <a:cubicBezTo>
                    <a:pt x="1306" y="1770"/>
                    <a:pt x="1597" y="1619"/>
                    <a:pt x="1769" y="1357"/>
                  </a:cubicBezTo>
                  <a:cubicBezTo>
                    <a:pt x="2017" y="938"/>
                    <a:pt x="1908" y="395"/>
                    <a:pt x="1474" y="131"/>
                  </a:cubicBezTo>
                  <a:cubicBezTo>
                    <a:pt x="1332" y="44"/>
                    <a:pt x="1172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2"/>
            <p:cNvSpPr/>
            <p:nvPr/>
          </p:nvSpPr>
          <p:spPr>
            <a:xfrm>
              <a:off x="4192048" y="3276788"/>
              <a:ext cx="124843" cy="109383"/>
            </a:xfrm>
            <a:custGeom>
              <a:avLst/>
              <a:gdLst/>
              <a:ahLst/>
              <a:cxnLst/>
              <a:rect l="l" t="t" r="r" b="b"/>
              <a:pathLst>
                <a:path w="1397" h="1224" extrusionOk="0">
                  <a:moveTo>
                    <a:pt x="704" y="1"/>
                  </a:moveTo>
                  <a:cubicBezTo>
                    <a:pt x="497" y="1"/>
                    <a:pt x="297" y="97"/>
                    <a:pt x="187" y="277"/>
                  </a:cubicBezTo>
                  <a:cubicBezTo>
                    <a:pt x="1" y="572"/>
                    <a:pt x="78" y="959"/>
                    <a:pt x="373" y="1130"/>
                  </a:cubicBezTo>
                  <a:cubicBezTo>
                    <a:pt x="481" y="1193"/>
                    <a:pt x="602" y="1224"/>
                    <a:pt x="719" y="1224"/>
                  </a:cubicBezTo>
                  <a:cubicBezTo>
                    <a:pt x="923" y="1224"/>
                    <a:pt x="1118" y="1131"/>
                    <a:pt x="1226" y="944"/>
                  </a:cubicBezTo>
                  <a:cubicBezTo>
                    <a:pt x="1397" y="649"/>
                    <a:pt x="1319" y="262"/>
                    <a:pt x="1040" y="91"/>
                  </a:cubicBezTo>
                  <a:cubicBezTo>
                    <a:pt x="935" y="30"/>
                    <a:pt x="819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2"/>
            <p:cNvSpPr/>
            <p:nvPr/>
          </p:nvSpPr>
          <p:spPr>
            <a:xfrm>
              <a:off x="3851121" y="2552842"/>
              <a:ext cx="486592" cy="500444"/>
            </a:xfrm>
            <a:custGeom>
              <a:avLst/>
              <a:gdLst/>
              <a:ahLst/>
              <a:cxnLst/>
              <a:rect l="l" t="t" r="r" b="b"/>
              <a:pathLst>
                <a:path w="5445" h="5600" extrusionOk="0">
                  <a:moveTo>
                    <a:pt x="943" y="0"/>
                  </a:moveTo>
                  <a:cubicBezTo>
                    <a:pt x="739" y="0"/>
                    <a:pt x="533" y="74"/>
                    <a:pt x="373" y="220"/>
                  </a:cubicBezTo>
                  <a:cubicBezTo>
                    <a:pt x="16" y="546"/>
                    <a:pt x="0" y="1073"/>
                    <a:pt x="311" y="1430"/>
                  </a:cubicBezTo>
                  <a:lnTo>
                    <a:pt x="3878" y="5323"/>
                  </a:lnTo>
                  <a:cubicBezTo>
                    <a:pt x="4044" y="5505"/>
                    <a:pt x="4277" y="5599"/>
                    <a:pt x="4512" y="5599"/>
                  </a:cubicBezTo>
                  <a:cubicBezTo>
                    <a:pt x="4716" y="5599"/>
                    <a:pt x="4922" y="5529"/>
                    <a:pt x="5088" y="5385"/>
                  </a:cubicBezTo>
                  <a:cubicBezTo>
                    <a:pt x="5429" y="5074"/>
                    <a:pt x="5444" y="4532"/>
                    <a:pt x="5134" y="4175"/>
                  </a:cubicBezTo>
                  <a:lnTo>
                    <a:pt x="1567" y="282"/>
                  </a:lnTo>
                  <a:cubicBezTo>
                    <a:pt x="1403" y="93"/>
                    <a:pt x="1174" y="0"/>
                    <a:pt x="9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2"/>
            <p:cNvSpPr/>
            <p:nvPr/>
          </p:nvSpPr>
          <p:spPr>
            <a:xfrm>
              <a:off x="4222522" y="2946584"/>
              <a:ext cx="58355" cy="55764"/>
            </a:xfrm>
            <a:custGeom>
              <a:avLst/>
              <a:gdLst/>
              <a:ahLst/>
              <a:cxnLst/>
              <a:rect l="l" t="t" r="r" b="b"/>
              <a:pathLst>
                <a:path w="653" h="624" extrusionOk="0">
                  <a:moveTo>
                    <a:pt x="316" y="0"/>
                  </a:moveTo>
                  <a:cubicBezTo>
                    <a:pt x="156" y="0"/>
                    <a:pt x="16" y="134"/>
                    <a:pt x="16" y="296"/>
                  </a:cubicBezTo>
                  <a:cubicBezTo>
                    <a:pt x="1" y="467"/>
                    <a:pt x="125" y="622"/>
                    <a:pt x="311" y="622"/>
                  </a:cubicBezTo>
                  <a:cubicBezTo>
                    <a:pt x="321" y="623"/>
                    <a:pt x="330" y="623"/>
                    <a:pt x="340" y="623"/>
                  </a:cubicBezTo>
                  <a:cubicBezTo>
                    <a:pt x="499" y="623"/>
                    <a:pt x="637" y="503"/>
                    <a:pt x="637" y="327"/>
                  </a:cubicBezTo>
                  <a:cubicBezTo>
                    <a:pt x="652" y="172"/>
                    <a:pt x="513" y="17"/>
                    <a:pt x="342" y="2"/>
                  </a:cubicBezTo>
                  <a:cubicBezTo>
                    <a:pt x="333" y="1"/>
                    <a:pt x="325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2"/>
            <p:cNvSpPr/>
            <p:nvPr/>
          </p:nvSpPr>
          <p:spPr>
            <a:xfrm>
              <a:off x="3900987" y="2598418"/>
              <a:ext cx="61126" cy="57372"/>
            </a:xfrm>
            <a:custGeom>
              <a:avLst/>
              <a:gdLst/>
              <a:ahLst/>
              <a:cxnLst/>
              <a:rect l="l" t="t" r="r" b="b"/>
              <a:pathLst>
                <a:path w="684" h="642" extrusionOk="0">
                  <a:moveTo>
                    <a:pt x="325" y="0"/>
                  </a:moveTo>
                  <a:cubicBezTo>
                    <a:pt x="174" y="0"/>
                    <a:pt x="46" y="131"/>
                    <a:pt x="32" y="299"/>
                  </a:cubicBezTo>
                  <a:cubicBezTo>
                    <a:pt x="1" y="470"/>
                    <a:pt x="140" y="625"/>
                    <a:pt x="311" y="641"/>
                  </a:cubicBezTo>
                  <a:cubicBezTo>
                    <a:pt x="321" y="641"/>
                    <a:pt x="332" y="642"/>
                    <a:pt x="342" y="642"/>
                  </a:cubicBezTo>
                  <a:cubicBezTo>
                    <a:pt x="514" y="642"/>
                    <a:pt x="653" y="521"/>
                    <a:pt x="668" y="346"/>
                  </a:cubicBezTo>
                  <a:cubicBezTo>
                    <a:pt x="683" y="175"/>
                    <a:pt x="544" y="20"/>
                    <a:pt x="373" y="5"/>
                  </a:cubicBezTo>
                  <a:cubicBezTo>
                    <a:pt x="357" y="2"/>
                    <a:pt x="341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2"/>
            <p:cNvSpPr/>
            <p:nvPr/>
          </p:nvSpPr>
          <p:spPr>
            <a:xfrm>
              <a:off x="3594733" y="2755432"/>
              <a:ext cx="138694" cy="162197"/>
            </a:xfrm>
            <a:custGeom>
              <a:avLst/>
              <a:gdLst/>
              <a:ahLst/>
              <a:cxnLst/>
              <a:rect l="l" t="t" r="r" b="b"/>
              <a:pathLst>
                <a:path w="1552" h="1815" extrusionOk="0">
                  <a:moveTo>
                    <a:pt x="372" y="0"/>
                  </a:moveTo>
                  <a:lnTo>
                    <a:pt x="0" y="295"/>
                  </a:lnTo>
                  <a:lnTo>
                    <a:pt x="1163" y="1815"/>
                  </a:lnTo>
                  <a:lnTo>
                    <a:pt x="1551" y="1520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2"/>
            <p:cNvSpPr/>
            <p:nvPr/>
          </p:nvSpPr>
          <p:spPr>
            <a:xfrm>
              <a:off x="3475520" y="2801187"/>
              <a:ext cx="209382" cy="202412"/>
            </a:xfrm>
            <a:custGeom>
              <a:avLst/>
              <a:gdLst/>
              <a:ahLst/>
              <a:cxnLst/>
              <a:rect l="l" t="t" r="r" b="b"/>
              <a:pathLst>
                <a:path w="2343" h="2265" extrusionOk="0">
                  <a:moveTo>
                    <a:pt x="1505" y="0"/>
                  </a:moveTo>
                  <a:lnTo>
                    <a:pt x="0" y="1163"/>
                  </a:lnTo>
                  <a:lnTo>
                    <a:pt x="838" y="2264"/>
                  </a:lnTo>
                  <a:lnTo>
                    <a:pt x="2342" y="1101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2"/>
            <p:cNvSpPr/>
            <p:nvPr/>
          </p:nvSpPr>
          <p:spPr>
            <a:xfrm>
              <a:off x="3368818" y="2855164"/>
              <a:ext cx="220463" cy="249596"/>
            </a:xfrm>
            <a:custGeom>
              <a:avLst/>
              <a:gdLst/>
              <a:ahLst/>
              <a:cxnLst/>
              <a:rect l="l" t="t" r="r" b="b"/>
              <a:pathLst>
                <a:path w="2467" h="2793" extrusionOk="0">
                  <a:moveTo>
                    <a:pt x="776" y="1"/>
                  </a:moveTo>
                  <a:lnTo>
                    <a:pt x="0" y="590"/>
                  </a:lnTo>
                  <a:lnTo>
                    <a:pt x="1706" y="2793"/>
                  </a:lnTo>
                  <a:lnTo>
                    <a:pt x="2466" y="21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2"/>
            <p:cNvSpPr/>
            <p:nvPr/>
          </p:nvSpPr>
          <p:spPr>
            <a:xfrm>
              <a:off x="3408943" y="2900650"/>
              <a:ext cx="47274" cy="41733"/>
            </a:xfrm>
            <a:custGeom>
              <a:avLst/>
              <a:gdLst/>
              <a:ahLst/>
              <a:cxnLst/>
              <a:rect l="l" t="t" r="r" b="b"/>
              <a:pathLst>
                <a:path w="529" h="467" extrusionOk="0">
                  <a:moveTo>
                    <a:pt x="269" y="1"/>
                  </a:moveTo>
                  <a:cubicBezTo>
                    <a:pt x="217" y="1"/>
                    <a:pt x="165" y="17"/>
                    <a:pt x="125" y="50"/>
                  </a:cubicBezTo>
                  <a:cubicBezTo>
                    <a:pt x="32" y="128"/>
                    <a:pt x="1" y="283"/>
                    <a:pt x="78" y="376"/>
                  </a:cubicBezTo>
                  <a:cubicBezTo>
                    <a:pt x="126" y="433"/>
                    <a:pt x="202" y="466"/>
                    <a:pt x="279" y="466"/>
                  </a:cubicBezTo>
                  <a:cubicBezTo>
                    <a:pt x="328" y="466"/>
                    <a:pt x="377" y="453"/>
                    <a:pt x="420" y="423"/>
                  </a:cubicBezTo>
                  <a:cubicBezTo>
                    <a:pt x="513" y="345"/>
                    <a:pt x="528" y="190"/>
                    <a:pt x="451" y="81"/>
                  </a:cubicBezTo>
                  <a:cubicBezTo>
                    <a:pt x="407" y="28"/>
                    <a:pt x="338" y="1"/>
                    <a:pt x="26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2"/>
            <p:cNvSpPr/>
            <p:nvPr/>
          </p:nvSpPr>
          <p:spPr>
            <a:xfrm>
              <a:off x="3501793" y="3019953"/>
              <a:ext cx="48615" cy="42002"/>
            </a:xfrm>
            <a:custGeom>
              <a:avLst/>
              <a:gdLst/>
              <a:ahLst/>
              <a:cxnLst/>
              <a:rect l="l" t="t" r="r" b="b"/>
              <a:pathLst>
                <a:path w="544" h="470" extrusionOk="0">
                  <a:moveTo>
                    <a:pt x="248" y="1"/>
                  </a:moveTo>
                  <a:cubicBezTo>
                    <a:pt x="198" y="1"/>
                    <a:pt x="148" y="17"/>
                    <a:pt x="110" y="49"/>
                  </a:cubicBezTo>
                  <a:cubicBezTo>
                    <a:pt x="16" y="127"/>
                    <a:pt x="1" y="282"/>
                    <a:pt x="63" y="375"/>
                  </a:cubicBezTo>
                  <a:cubicBezTo>
                    <a:pt x="117" y="438"/>
                    <a:pt x="193" y="470"/>
                    <a:pt x="265" y="470"/>
                  </a:cubicBezTo>
                  <a:cubicBezTo>
                    <a:pt x="316" y="470"/>
                    <a:pt x="365" y="454"/>
                    <a:pt x="404" y="421"/>
                  </a:cubicBezTo>
                  <a:cubicBezTo>
                    <a:pt x="513" y="344"/>
                    <a:pt x="544" y="189"/>
                    <a:pt x="435" y="96"/>
                  </a:cubicBezTo>
                  <a:cubicBezTo>
                    <a:pt x="390" y="32"/>
                    <a:pt x="318" y="1"/>
                    <a:pt x="24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2"/>
            <p:cNvSpPr/>
            <p:nvPr/>
          </p:nvSpPr>
          <p:spPr>
            <a:xfrm>
              <a:off x="3141474" y="2927281"/>
              <a:ext cx="302232" cy="79088"/>
            </a:xfrm>
            <a:custGeom>
              <a:avLst/>
              <a:gdLst/>
              <a:ahLst/>
              <a:cxnLst/>
              <a:rect l="l" t="t" r="r" b="b"/>
              <a:pathLst>
                <a:path w="3382" h="885" extrusionOk="0">
                  <a:moveTo>
                    <a:pt x="2715" y="0"/>
                  </a:moveTo>
                  <a:lnTo>
                    <a:pt x="0" y="62"/>
                  </a:lnTo>
                  <a:lnTo>
                    <a:pt x="435" y="652"/>
                  </a:lnTo>
                  <a:lnTo>
                    <a:pt x="3382" y="884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2"/>
            <p:cNvSpPr/>
            <p:nvPr/>
          </p:nvSpPr>
          <p:spPr>
            <a:xfrm>
              <a:off x="3074986" y="2932822"/>
              <a:ext cx="105361" cy="178909"/>
            </a:xfrm>
            <a:custGeom>
              <a:avLst/>
              <a:gdLst/>
              <a:ahLst/>
              <a:cxnLst/>
              <a:rect l="l" t="t" r="r" b="b"/>
              <a:pathLst>
                <a:path w="1179" h="2002" extrusionOk="0">
                  <a:moveTo>
                    <a:pt x="744" y="0"/>
                  </a:moveTo>
                  <a:lnTo>
                    <a:pt x="0" y="1707"/>
                  </a:lnTo>
                  <a:lnTo>
                    <a:pt x="233" y="2001"/>
                  </a:lnTo>
                  <a:lnTo>
                    <a:pt x="1179" y="590"/>
                  </a:lnTo>
                  <a:lnTo>
                    <a:pt x="74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2"/>
            <p:cNvSpPr/>
            <p:nvPr/>
          </p:nvSpPr>
          <p:spPr>
            <a:xfrm>
              <a:off x="3400632" y="3009050"/>
              <a:ext cx="105451" cy="311973"/>
            </a:xfrm>
            <a:custGeom>
              <a:avLst/>
              <a:gdLst/>
              <a:ahLst/>
              <a:cxnLst/>
              <a:rect l="l" t="t" r="r" b="b"/>
              <a:pathLst>
                <a:path w="1180" h="3491" extrusionOk="0">
                  <a:moveTo>
                    <a:pt x="513" y="0"/>
                  </a:moveTo>
                  <a:lnTo>
                    <a:pt x="1" y="2916"/>
                  </a:lnTo>
                  <a:lnTo>
                    <a:pt x="451" y="3490"/>
                  </a:lnTo>
                  <a:lnTo>
                    <a:pt x="1180" y="869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2"/>
            <p:cNvSpPr/>
            <p:nvPr/>
          </p:nvSpPr>
          <p:spPr>
            <a:xfrm>
              <a:off x="3256486" y="3269639"/>
              <a:ext cx="184449" cy="76318"/>
            </a:xfrm>
            <a:custGeom>
              <a:avLst/>
              <a:gdLst/>
              <a:ahLst/>
              <a:cxnLst/>
              <a:rect l="l" t="t" r="r" b="b"/>
              <a:pathLst>
                <a:path w="2064" h="854" extrusionOk="0">
                  <a:moveTo>
                    <a:pt x="1614" y="0"/>
                  </a:moveTo>
                  <a:lnTo>
                    <a:pt x="1" y="559"/>
                  </a:lnTo>
                  <a:lnTo>
                    <a:pt x="233" y="853"/>
                  </a:lnTo>
                  <a:lnTo>
                    <a:pt x="2064" y="5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2"/>
            <p:cNvSpPr/>
            <p:nvPr/>
          </p:nvSpPr>
          <p:spPr>
            <a:xfrm>
              <a:off x="789387" y="2176079"/>
              <a:ext cx="384001" cy="299909"/>
            </a:xfrm>
            <a:custGeom>
              <a:avLst/>
              <a:gdLst/>
              <a:ahLst/>
              <a:cxnLst/>
              <a:rect l="l" t="t" r="r" b="b"/>
              <a:pathLst>
                <a:path w="4297" h="3356" extrusionOk="0">
                  <a:moveTo>
                    <a:pt x="3521" y="0"/>
                  </a:moveTo>
                  <a:lnTo>
                    <a:pt x="528" y="1799"/>
                  </a:lnTo>
                  <a:cubicBezTo>
                    <a:pt x="140" y="2032"/>
                    <a:pt x="1" y="2544"/>
                    <a:pt x="233" y="2947"/>
                  </a:cubicBezTo>
                  <a:cubicBezTo>
                    <a:pt x="233" y="2963"/>
                    <a:pt x="264" y="2963"/>
                    <a:pt x="264" y="2978"/>
                  </a:cubicBezTo>
                  <a:cubicBezTo>
                    <a:pt x="420" y="3222"/>
                    <a:pt x="674" y="3355"/>
                    <a:pt x="938" y="3355"/>
                  </a:cubicBezTo>
                  <a:cubicBezTo>
                    <a:pt x="1094" y="3355"/>
                    <a:pt x="1253" y="3309"/>
                    <a:pt x="1397" y="3211"/>
                  </a:cubicBezTo>
                  <a:cubicBezTo>
                    <a:pt x="1428" y="3211"/>
                    <a:pt x="1428" y="3195"/>
                    <a:pt x="1443" y="3195"/>
                  </a:cubicBezTo>
                  <a:lnTo>
                    <a:pt x="4297" y="117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2"/>
            <p:cNvSpPr/>
            <p:nvPr/>
          </p:nvSpPr>
          <p:spPr>
            <a:xfrm>
              <a:off x="855964" y="2804851"/>
              <a:ext cx="580783" cy="547807"/>
            </a:xfrm>
            <a:custGeom>
              <a:avLst/>
              <a:gdLst/>
              <a:ahLst/>
              <a:cxnLst/>
              <a:rect l="l" t="t" r="r" b="b"/>
              <a:pathLst>
                <a:path w="6499" h="6130" extrusionOk="0">
                  <a:moveTo>
                    <a:pt x="940" y="0"/>
                  </a:moveTo>
                  <a:cubicBezTo>
                    <a:pt x="804" y="0"/>
                    <a:pt x="670" y="40"/>
                    <a:pt x="543" y="130"/>
                  </a:cubicBezTo>
                  <a:cubicBezTo>
                    <a:pt x="140" y="393"/>
                    <a:pt x="0" y="936"/>
                    <a:pt x="295" y="1293"/>
                  </a:cubicBezTo>
                  <a:cubicBezTo>
                    <a:pt x="1303" y="2518"/>
                    <a:pt x="3722" y="4891"/>
                    <a:pt x="4762" y="5822"/>
                  </a:cubicBezTo>
                  <a:cubicBezTo>
                    <a:pt x="4965" y="5998"/>
                    <a:pt x="5214" y="6130"/>
                    <a:pt x="5482" y="6130"/>
                  </a:cubicBezTo>
                  <a:cubicBezTo>
                    <a:pt x="5684" y="6130"/>
                    <a:pt x="5897" y="6055"/>
                    <a:pt x="6111" y="5868"/>
                  </a:cubicBezTo>
                  <a:cubicBezTo>
                    <a:pt x="6452" y="5543"/>
                    <a:pt x="6499" y="5000"/>
                    <a:pt x="6204" y="4612"/>
                  </a:cubicBezTo>
                  <a:cubicBezTo>
                    <a:pt x="5180" y="3418"/>
                    <a:pt x="2637" y="1262"/>
                    <a:pt x="1706" y="362"/>
                  </a:cubicBezTo>
                  <a:cubicBezTo>
                    <a:pt x="1471" y="148"/>
                    <a:pt x="1202" y="0"/>
                    <a:pt x="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2"/>
            <p:cNvSpPr/>
            <p:nvPr/>
          </p:nvSpPr>
          <p:spPr>
            <a:xfrm>
              <a:off x="720129" y="4102610"/>
              <a:ext cx="1280779" cy="221893"/>
            </a:xfrm>
            <a:custGeom>
              <a:avLst/>
              <a:gdLst/>
              <a:ahLst/>
              <a:cxnLst/>
              <a:rect l="l" t="t" r="r" b="b"/>
              <a:pathLst>
                <a:path w="14332" h="2483" extrusionOk="0">
                  <a:moveTo>
                    <a:pt x="1210" y="1"/>
                  </a:moveTo>
                  <a:cubicBezTo>
                    <a:pt x="528" y="1"/>
                    <a:pt x="0" y="543"/>
                    <a:pt x="0" y="1226"/>
                  </a:cubicBezTo>
                  <a:lnTo>
                    <a:pt x="0" y="1272"/>
                  </a:lnTo>
                  <a:cubicBezTo>
                    <a:pt x="0" y="1939"/>
                    <a:pt x="543" y="2482"/>
                    <a:pt x="1210" y="2482"/>
                  </a:cubicBezTo>
                  <a:lnTo>
                    <a:pt x="13137" y="2482"/>
                  </a:lnTo>
                  <a:cubicBezTo>
                    <a:pt x="13788" y="2482"/>
                    <a:pt x="14331" y="1939"/>
                    <a:pt x="14331" y="1272"/>
                  </a:cubicBezTo>
                  <a:lnTo>
                    <a:pt x="14331" y="1195"/>
                  </a:lnTo>
                  <a:cubicBezTo>
                    <a:pt x="14331" y="543"/>
                    <a:pt x="13788" y="1"/>
                    <a:pt x="13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2"/>
            <p:cNvSpPr/>
            <p:nvPr/>
          </p:nvSpPr>
          <p:spPr>
            <a:xfrm>
              <a:off x="875356" y="3704846"/>
              <a:ext cx="970325" cy="397853"/>
            </a:xfrm>
            <a:custGeom>
              <a:avLst/>
              <a:gdLst/>
              <a:ahLst/>
              <a:cxnLst/>
              <a:rect l="l" t="t" r="r" b="b"/>
              <a:pathLst>
                <a:path w="10858" h="4452" extrusionOk="0">
                  <a:moveTo>
                    <a:pt x="1489" y="0"/>
                  </a:moveTo>
                  <a:lnTo>
                    <a:pt x="0" y="4452"/>
                  </a:lnTo>
                  <a:lnTo>
                    <a:pt x="10857" y="4452"/>
                  </a:lnTo>
                  <a:lnTo>
                    <a:pt x="93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2"/>
            <p:cNvSpPr/>
            <p:nvPr/>
          </p:nvSpPr>
          <p:spPr>
            <a:xfrm>
              <a:off x="875356" y="3998678"/>
              <a:ext cx="970325" cy="104021"/>
            </a:xfrm>
            <a:custGeom>
              <a:avLst/>
              <a:gdLst/>
              <a:ahLst/>
              <a:cxnLst/>
              <a:rect l="l" t="t" r="r" b="b"/>
              <a:pathLst>
                <a:path w="10858" h="1164" extrusionOk="0">
                  <a:moveTo>
                    <a:pt x="404" y="0"/>
                  </a:moveTo>
                  <a:lnTo>
                    <a:pt x="0" y="1164"/>
                  </a:lnTo>
                  <a:lnTo>
                    <a:pt x="10857" y="1164"/>
                  </a:lnTo>
                  <a:lnTo>
                    <a:pt x="10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2"/>
            <p:cNvSpPr/>
            <p:nvPr/>
          </p:nvSpPr>
          <p:spPr>
            <a:xfrm>
              <a:off x="1216283" y="3187870"/>
              <a:ext cx="285611" cy="684715"/>
            </a:xfrm>
            <a:custGeom>
              <a:avLst/>
              <a:gdLst/>
              <a:ahLst/>
              <a:cxnLst/>
              <a:rect l="l" t="t" r="r" b="b"/>
              <a:pathLst>
                <a:path w="3196" h="7662" extrusionOk="0">
                  <a:moveTo>
                    <a:pt x="1614" y="0"/>
                  </a:moveTo>
                  <a:cubicBezTo>
                    <a:pt x="1024" y="0"/>
                    <a:pt x="544" y="435"/>
                    <a:pt x="497" y="1024"/>
                  </a:cubicBezTo>
                  <a:lnTo>
                    <a:pt x="63" y="5971"/>
                  </a:lnTo>
                  <a:cubicBezTo>
                    <a:pt x="1" y="6840"/>
                    <a:pt x="637" y="7569"/>
                    <a:pt x="1505" y="7662"/>
                  </a:cubicBezTo>
                  <a:lnTo>
                    <a:pt x="1629" y="7662"/>
                  </a:lnTo>
                  <a:cubicBezTo>
                    <a:pt x="2498" y="7662"/>
                    <a:pt x="3196" y="6949"/>
                    <a:pt x="3196" y="6080"/>
                  </a:cubicBezTo>
                  <a:lnTo>
                    <a:pt x="3196" y="5971"/>
                  </a:lnTo>
                  <a:lnTo>
                    <a:pt x="2746" y="1024"/>
                  </a:lnTo>
                  <a:cubicBezTo>
                    <a:pt x="2668" y="450"/>
                    <a:pt x="2188" y="0"/>
                    <a:pt x="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2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22"/>
            <p:cNvSpPr/>
            <p:nvPr/>
          </p:nvSpPr>
          <p:spPr>
            <a:xfrm>
              <a:off x="1196891" y="3168031"/>
              <a:ext cx="325825" cy="723231"/>
            </a:xfrm>
            <a:custGeom>
              <a:avLst/>
              <a:gdLst/>
              <a:ahLst/>
              <a:cxnLst/>
              <a:rect l="l" t="t" r="r" b="b"/>
              <a:pathLst>
                <a:path w="3646" h="8093" extrusionOk="0">
                  <a:moveTo>
                    <a:pt x="2017" y="455"/>
                  </a:moveTo>
                  <a:cubicBezTo>
                    <a:pt x="2032" y="455"/>
                    <a:pt x="2048" y="455"/>
                    <a:pt x="2079" y="470"/>
                  </a:cubicBezTo>
                  <a:cubicBezTo>
                    <a:pt x="2094" y="470"/>
                    <a:pt x="2110" y="486"/>
                    <a:pt x="2125" y="486"/>
                  </a:cubicBezTo>
                  <a:lnTo>
                    <a:pt x="2156" y="517"/>
                  </a:lnTo>
                  <a:cubicBezTo>
                    <a:pt x="2172" y="517"/>
                    <a:pt x="2172" y="532"/>
                    <a:pt x="2187" y="532"/>
                  </a:cubicBezTo>
                  <a:cubicBezTo>
                    <a:pt x="2203" y="532"/>
                    <a:pt x="2203" y="548"/>
                    <a:pt x="2234" y="548"/>
                  </a:cubicBezTo>
                  <a:cubicBezTo>
                    <a:pt x="2249" y="563"/>
                    <a:pt x="2265" y="563"/>
                    <a:pt x="2280" y="594"/>
                  </a:cubicBezTo>
                  <a:lnTo>
                    <a:pt x="2342" y="641"/>
                  </a:lnTo>
                  <a:lnTo>
                    <a:pt x="2405" y="703"/>
                  </a:lnTo>
                  <a:lnTo>
                    <a:pt x="2467" y="765"/>
                  </a:lnTo>
                  <a:cubicBezTo>
                    <a:pt x="2575" y="905"/>
                    <a:pt x="2653" y="1091"/>
                    <a:pt x="2668" y="1261"/>
                  </a:cubicBezTo>
                  <a:lnTo>
                    <a:pt x="2777" y="2332"/>
                  </a:lnTo>
                  <a:lnTo>
                    <a:pt x="3118" y="6085"/>
                  </a:lnTo>
                  <a:lnTo>
                    <a:pt x="3133" y="6224"/>
                  </a:lnTo>
                  <a:lnTo>
                    <a:pt x="3133" y="6255"/>
                  </a:lnTo>
                  <a:lnTo>
                    <a:pt x="3133" y="6333"/>
                  </a:lnTo>
                  <a:cubicBezTo>
                    <a:pt x="3133" y="6380"/>
                    <a:pt x="3133" y="6442"/>
                    <a:pt x="3118" y="6504"/>
                  </a:cubicBezTo>
                  <a:cubicBezTo>
                    <a:pt x="3118" y="6519"/>
                    <a:pt x="3118" y="6535"/>
                    <a:pt x="3102" y="6550"/>
                  </a:cubicBezTo>
                  <a:cubicBezTo>
                    <a:pt x="3102" y="6581"/>
                    <a:pt x="3087" y="6612"/>
                    <a:pt x="3087" y="6659"/>
                  </a:cubicBezTo>
                  <a:cubicBezTo>
                    <a:pt x="2918" y="7258"/>
                    <a:pt x="2377" y="7649"/>
                    <a:pt x="1776" y="7649"/>
                  </a:cubicBezTo>
                  <a:cubicBezTo>
                    <a:pt x="1661" y="7649"/>
                    <a:pt x="1544" y="7635"/>
                    <a:pt x="1427" y="7605"/>
                  </a:cubicBezTo>
                  <a:cubicBezTo>
                    <a:pt x="869" y="7450"/>
                    <a:pt x="466" y="6938"/>
                    <a:pt x="450" y="6364"/>
                  </a:cubicBezTo>
                  <a:lnTo>
                    <a:pt x="450" y="6349"/>
                  </a:lnTo>
                  <a:lnTo>
                    <a:pt x="450" y="6209"/>
                  </a:lnTo>
                  <a:lnTo>
                    <a:pt x="450" y="6147"/>
                  </a:lnTo>
                  <a:lnTo>
                    <a:pt x="450" y="6085"/>
                  </a:lnTo>
                  <a:lnTo>
                    <a:pt x="885" y="1292"/>
                  </a:lnTo>
                  <a:cubicBezTo>
                    <a:pt x="916" y="1091"/>
                    <a:pt x="962" y="920"/>
                    <a:pt x="1102" y="781"/>
                  </a:cubicBezTo>
                  <a:cubicBezTo>
                    <a:pt x="1164" y="750"/>
                    <a:pt x="1179" y="719"/>
                    <a:pt x="1210" y="703"/>
                  </a:cubicBezTo>
                  <a:lnTo>
                    <a:pt x="1257" y="641"/>
                  </a:lnTo>
                  <a:cubicBezTo>
                    <a:pt x="1288" y="625"/>
                    <a:pt x="1303" y="610"/>
                    <a:pt x="1319" y="610"/>
                  </a:cubicBezTo>
                  <a:cubicBezTo>
                    <a:pt x="1381" y="563"/>
                    <a:pt x="1412" y="548"/>
                    <a:pt x="1474" y="517"/>
                  </a:cubicBezTo>
                  <a:cubicBezTo>
                    <a:pt x="1489" y="486"/>
                    <a:pt x="1536" y="486"/>
                    <a:pt x="1551" y="486"/>
                  </a:cubicBezTo>
                  <a:cubicBezTo>
                    <a:pt x="1567" y="486"/>
                    <a:pt x="1614" y="470"/>
                    <a:pt x="1629" y="470"/>
                  </a:cubicBezTo>
                  <a:lnTo>
                    <a:pt x="1645" y="470"/>
                  </a:lnTo>
                  <a:lnTo>
                    <a:pt x="1722" y="455"/>
                  </a:lnTo>
                  <a:close/>
                  <a:moveTo>
                    <a:pt x="1832" y="1"/>
                  </a:moveTo>
                  <a:cubicBezTo>
                    <a:pt x="1796" y="1"/>
                    <a:pt x="1759" y="2"/>
                    <a:pt x="1722" y="5"/>
                  </a:cubicBezTo>
                  <a:cubicBezTo>
                    <a:pt x="1071" y="52"/>
                    <a:pt x="528" y="594"/>
                    <a:pt x="481" y="1246"/>
                  </a:cubicBezTo>
                  <a:lnTo>
                    <a:pt x="47" y="6100"/>
                  </a:lnTo>
                  <a:lnTo>
                    <a:pt x="47" y="6193"/>
                  </a:lnTo>
                  <a:cubicBezTo>
                    <a:pt x="1" y="6674"/>
                    <a:pt x="171" y="7155"/>
                    <a:pt x="512" y="7527"/>
                  </a:cubicBezTo>
                  <a:cubicBezTo>
                    <a:pt x="863" y="7902"/>
                    <a:pt x="1341" y="8093"/>
                    <a:pt x="1823" y="8093"/>
                  </a:cubicBezTo>
                  <a:cubicBezTo>
                    <a:pt x="2257" y="8093"/>
                    <a:pt x="2694" y="7937"/>
                    <a:pt x="3040" y="7620"/>
                  </a:cubicBezTo>
                  <a:cubicBezTo>
                    <a:pt x="3428" y="7264"/>
                    <a:pt x="3645" y="6736"/>
                    <a:pt x="3614" y="6193"/>
                  </a:cubicBezTo>
                  <a:lnTo>
                    <a:pt x="3614" y="6100"/>
                  </a:lnTo>
                  <a:lnTo>
                    <a:pt x="3273" y="2533"/>
                  </a:lnTo>
                  <a:lnTo>
                    <a:pt x="3164" y="1246"/>
                  </a:lnTo>
                  <a:cubicBezTo>
                    <a:pt x="3106" y="553"/>
                    <a:pt x="2528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22"/>
            <p:cNvSpPr/>
            <p:nvPr/>
          </p:nvSpPr>
          <p:spPr>
            <a:xfrm>
              <a:off x="1238446" y="3611996"/>
              <a:ext cx="242626" cy="242626"/>
            </a:xfrm>
            <a:custGeom>
              <a:avLst/>
              <a:gdLst/>
              <a:ahLst/>
              <a:cxnLst/>
              <a:rect l="l" t="t" r="r" b="b"/>
              <a:pathLst>
                <a:path w="2715" h="2715" extrusionOk="0">
                  <a:moveTo>
                    <a:pt x="1350" y="0"/>
                  </a:moveTo>
                  <a:cubicBezTo>
                    <a:pt x="606" y="0"/>
                    <a:pt x="1" y="605"/>
                    <a:pt x="1" y="1365"/>
                  </a:cubicBezTo>
                  <a:cubicBezTo>
                    <a:pt x="1" y="2109"/>
                    <a:pt x="606" y="2714"/>
                    <a:pt x="1350" y="2714"/>
                  </a:cubicBezTo>
                  <a:cubicBezTo>
                    <a:pt x="2110" y="2714"/>
                    <a:pt x="2715" y="2109"/>
                    <a:pt x="2715" y="1365"/>
                  </a:cubicBezTo>
                  <a:cubicBezTo>
                    <a:pt x="2715" y="605"/>
                    <a:pt x="2110" y="0"/>
                    <a:pt x="1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22"/>
            <p:cNvSpPr/>
            <p:nvPr/>
          </p:nvSpPr>
          <p:spPr>
            <a:xfrm>
              <a:off x="1274549" y="3648010"/>
              <a:ext cx="170508" cy="170598"/>
            </a:xfrm>
            <a:custGeom>
              <a:avLst/>
              <a:gdLst/>
              <a:ahLst/>
              <a:cxnLst/>
              <a:rect l="l" t="t" r="r" b="b"/>
              <a:pathLst>
                <a:path w="1908" h="1909" extrusionOk="0">
                  <a:moveTo>
                    <a:pt x="962" y="0"/>
                  </a:moveTo>
                  <a:cubicBezTo>
                    <a:pt x="434" y="0"/>
                    <a:pt x="0" y="435"/>
                    <a:pt x="0" y="962"/>
                  </a:cubicBezTo>
                  <a:cubicBezTo>
                    <a:pt x="0" y="1474"/>
                    <a:pt x="434" y="1908"/>
                    <a:pt x="962" y="1908"/>
                  </a:cubicBezTo>
                  <a:cubicBezTo>
                    <a:pt x="1473" y="1893"/>
                    <a:pt x="1908" y="1474"/>
                    <a:pt x="1908" y="962"/>
                  </a:cubicBezTo>
                  <a:cubicBezTo>
                    <a:pt x="1908" y="435"/>
                    <a:pt x="1473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2"/>
            <p:cNvSpPr/>
            <p:nvPr/>
          </p:nvSpPr>
          <p:spPr>
            <a:xfrm>
              <a:off x="1274549" y="3207977"/>
              <a:ext cx="170508" cy="156657"/>
            </a:xfrm>
            <a:custGeom>
              <a:avLst/>
              <a:gdLst/>
              <a:ahLst/>
              <a:cxnLst/>
              <a:rect l="l" t="t" r="r" b="b"/>
              <a:pathLst>
                <a:path w="1908" h="1753" extrusionOk="0">
                  <a:moveTo>
                    <a:pt x="954" y="0"/>
                  </a:moveTo>
                  <a:cubicBezTo>
                    <a:pt x="733" y="0"/>
                    <a:pt x="512" y="85"/>
                    <a:pt x="341" y="256"/>
                  </a:cubicBezTo>
                  <a:cubicBezTo>
                    <a:pt x="0" y="597"/>
                    <a:pt x="0" y="1156"/>
                    <a:pt x="341" y="1497"/>
                  </a:cubicBezTo>
                  <a:cubicBezTo>
                    <a:pt x="512" y="1667"/>
                    <a:pt x="733" y="1753"/>
                    <a:pt x="954" y="1753"/>
                  </a:cubicBezTo>
                  <a:cubicBezTo>
                    <a:pt x="1175" y="1753"/>
                    <a:pt x="1396" y="1667"/>
                    <a:pt x="1567" y="1497"/>
                  </a:cubicBezTo>
                  <a:cubicBezTo>
                    <a:pt x="1908" y="1156"/>
                    <a:pt x="1908" y="597"/>
                    <a:pt x="1567" y="256"/>
                  </a:cubicBezTo>
                  <a:cubicBezTo>
                    <a:pt x="1396" y="85"/>
                    <a:pt x="1175" y="0"/>
                    <a:pt x="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22"/>
            <p:cNvSpPr/>
            <p:nvPr/>
          </p:nvSpPr>
          <p:spPr>
            <a:xfrm>
              <a:off x="1303593" y="3230854"/>
              <a:ext cx="112421" cy="110902"/>
            </a:xfrm>
            <a:custGeom>
              <a:avLst/>
              <a:gdLst/>
              <a:ahLst/>
              <a:cxnLst/>
              <a:rect l="l" t="t" r="r" b="b"/>
              <a:pathLst>
                <a:path w="1258" h="1241" extrusionOk="0">
                  <a:moveTo>
                    <a:pt x="621" y="0"/>
                  </a:moveTo>
                  <a:cubicBezTo>
                    <a:pt x="280" y="0"/>
                    <a:pt x="1" y="264"/>
                    <a:pt x="1" y="620"/>
                  </a:cubicBezTo>
                  <a:cubicBezTo>
                    <a:pt x="1" y="977"/>
                    <a:pt x="280" y="1241"/>
                    <a:pt x="621" y="1241"/>
                  </a:cubicBezTo>
                  <a:cubicBezTo>
                    <a:pt x="978" y="1241"/>
                    <a:pt x="1257" y="977"/>
                    <a:pt x="1257" y="620"/>
                  </a:cubicBezTo>
                  <a:cubicBezTo>
                    <a:pt x="1257" y="279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22"/>
            <p:cNvSpPr/>
            <p:nvPr/>
          </p:nvSpPr>
          <p:spPr>
            <a:xfrm>
              <a:off x="792157" y="2325050"/>
              <a:ext cx="224664" cy="618227"/>
            </a:xfrm>
            <a:custGeom>
              <a:avLst/>
              <a:gdLst/>
              <a:ahLst/>
              <a:cxnLst/>
              <a:rect l="l" t="t" r="r" b="b"/>
              <a:pathLst>
                <a:path w="2514" h="6918" extrusionOk="0">
                  <a:moveTo>
                    <a:pt x="883" y="1"/>
                  </a:moveTo>
                  <a:cubicBezTo>
                    <a:pt x="848" y="1"/>
                    <a:pt x="812" y="3"/>
                    <a:pt x="776" y="8"/>
                  </a:cubicBezTo>
                  <a:cubicBezTo>
                    <a:pt x="311" y="70"/>
                    <a:pt x="1" y="505"/>
                    <a:pt x="47" y="970"/>
                  </a:cubicBezTo>
                  <a:lnTo>
                    <a:pt x="792" y="6197"/>
                  </a:lnTo>
                  <a:cubicBezTo>
                    <a:pt x="848" y="6622"/>
                    <a:pt x="1204" y="6918"/>
                    <a:pt x="1620" y="6918"/>
                  </a:cubicBezTo>
                  <a:cubicBezTo>
                    <a:pt x="1659" y="6918"/>
                    <a:pt x="1698" y="6915"/>
                    <a:pt x="1738" y="6910"/>
                  </a:cubicBezTo>
                  <a:cubicBezTo>
                    <a:pt x="2203" y="6864"/>
                    <a:pt x="2513" y="6429"/>
                    <a:pt x="2451" y="5964"/>
                  </a:cubicBezTo>
                  <a:lnTo>
                    <a:pt x="1722" y="737"/>
                  </a:lnTo>
                  <a:cubicBezTo>
                    <a:pt x="1651" y="310"/>
                    <a:pt x="1279" y="1"/>
                    <a:pt x="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22"/>
            <p:cNvSpPr/>
            <p:nvPr/>
          </p:nvSpPr>
          <p:spPr>
            <a:xfrm>
              <a:off x="904489" y="2836576"/>
              <a:ext cx="63807" cy="56300"/>
            </a:xfrm>
            <a:custGeom>
              <a:avLst/>
              <a:gdLst/>
              <a:ahLst/>
              <a:cxnLst/>
              <a:rect l="l" t="t" r="r" b="b"/>
              <a:pathLst>
                <a:path w="714" h="630" extrusionOk="0">
                  <a:moveTo>
                    <a:pt x="352" y="1"/>
                  </a:moveTo>
                  <a:cubicBezTo>
                    <a:pt x="249" y="1"/>
                    <a:pt x="150" y="45"/>
                    <a:pt x="93" y="131"/>
                  </a:cubicBezTo>
                  <a:cubicBezTo>
                    <a:pt x="0" y="286"/>
                    <a:pt x="31" y="473"/>
                    <a:pt x="171" y="566"/>
                  </a:cubicBezTo>
                  <a:cubicBezTo>
                    <a:pt x="232" y="609"/>
                    <a:pt x="299" y="630"/>
                    <a:pt x="364" y="630"/>
                  </a:cubicBezTo>
                  <a:cubicBezTo>
                    <a:pt x="461" y="630"/>
                    <a:pt x="555" y="582"/>
                    <a:pt x="620" y="488"/>
                  </a:cubicBezTo>
                  <a:cubicBezTo>
                    <a:pt x="713" y="349"/>
                    <a:pt x="682" y="147"/>
                    <a:pt x="543" y="54"/>
                  </a:cubicBezTo>
                  <a:cubicBezTo>
                    <a:pt x="483" y="18"/>
                    <a:pt x="417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2"/>
            <p:cNvSpPr/>
            <p:nvPr/>
          </p:nvSpPr>
          <p:spPr>
            <a:xfrm>
              <a:off x="837912" y="2370269"/>
              <a:ext cx="65236" cy="56568"/>
            </a:xfrm>
            <a:custGeom>
              <a:avLst/>
              <a:gdLst/>
              <a:ahLst/>
              <a:cxnLst/>
              <a:rect l="l" t="t" r="r" b="b"/>
              <a:pathLst>
                <a:path w="730" h="633" extrusionOk="0">
                  <a:moveTo>
                    <a:pt x="361" y="1"/>
                  </a:moveTo>
                  <a:cubicBezTo>
                    <a:pt x="261" y="1"/>
                    <a:pt x="167" y="51"/>
                    <a:pt x="109" y="138"/>
                  </a:cubicBezTo>
                  <a:cubicBezTo>
                    <a:pt x="1" y="262"/>
                    <a:pt x="47" y="464"/>
                    <a:pt x="187" y="572"/>
                  </a:cubicBezTo>
                  <a:cubicBezTo>
                    <a:pt x="245" y="614"/>
                    <a:pt x="309" y="632"/>
                    <a:pt x="369" y="632"/>
                  </a:cubicBezTo>
                  <a:cubicBezTo>
                    <a:pt x="469" y="632"/>
                    <a:pt x="563" y="582"/>
                    <a:pt x="621" y="495"/>
                  </a:cubicBezTo>
                  <a:cubicBezTo>
                    <a:pt x="730" y="340"/>
                    <a:pt x="683" y="154"/>
                    <a:pt x="543" y="61"/>
                  </a:cubicBezTo>
                  <a:cubicBezTo>
                    <a:pt x="485" y="20"/>
                    <a:pt x="421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22"/>
            <p:cNvSpPr/>
            <p:nvPr/>
          </p:nvSpPr>
          <p:spPr>
            <a:xfrm>
              <a:off x="1092960" y="2134435"/>
              <a:ext cx="128954" cy="167827"/>
            </a:xfrm>
            <a:custGeom>
              <a:avLst/>
              <a:gdLst/>
              <a:ahLst/>
              <a:cxnLst/>
              <a:rect l="l" t="t" r="r" b="b"/>
              <a:pathLst>
                <a:path w="1443" h="1878" extrusionOk="0">
                  <a:moveTo>
                    <a:pt x="404" y="1"/>
                  </a:moveTo>
                  <a:lnTo>
                    <a:pt x="0" y="265"/>
                  </a:lnTo>
                  <a:lnTo>
                    <a:pt x="1039" y="1878"/>
                  </a:lnTo>
                  <a:lnTo>
                    <a:pt x="1443" y="161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22"/>
            <p:cNvSpPr/>
            <p:nvPr/>
          </p:nvSpPr>
          <p:spPr>
            <a:xfrm>
              <a:off x="1141485" y="2060977"/>
              <a:ext cx="209382" cy="196960"/>
            </a:xfrm>
            <a:custGeom>
              <a:avLst/>
              <a:gdLst/>
              <a:ahLst/>
              <a:cxnLst/>
              <a:rect l="l" t="t" r="r" b="b"/>
              <a:pathLst>
                <a:path w="2343" h="2204" extrusionOk="0">
                  <a:moveTo>
                    <a:pt x="1598" y="1"/>
                  </a:moveTo>
                  <a:lnTo>
                    <a:pt x="0" y="1040"/>
                  </a:lnTo>
                  <a:lnTo>
                    <a:pt x="760" y="2203"/>
                  </a:lnTo>
                  <a:lnTo>
                    <a:pt x="2342" y="116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22"/>
            <p:cNvSpPr/>
            <p:nvPr/>
          </p:nvSpPr>
          <p:spPr>
            <a:xfrm>
              <a:off x="1249527" y="1961246"/>
              <a:ext cx="208042" cy="255137"/>
            </a:xfrm>
            <a:custGeom>
              <a:avLst/>
              <a:gdLst/>
              <a:ahLst/>
              <a:cxnLst/>
              <a:rect l="l" t="t" r="r" b="b"/>
              <a:pathLst>
                <a:path w="2328" h="2855" extrusionOk="0">
                  <a:moveTo>
                    <a:pt x="807" y="0"/>
                  </a:moveTo>
                  <a:lnTo>
                    <a:pt x="1" y="528"/>
                  </a:lnTo>
                  <a:lnTo>
                    <a:pt x="1521" y="2854"/>
                  </a:lnTo>
                  <a:lnTo>
                    <a:pt x="2327" y="2311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22"/>
            <p:cNvSpPr/>
            <p:nvPr/>
          </p:nvSpPr>
          <p:spPr>
            <a:xfrm>
              <a:off x="1288401" y="2003336"/>
              <a:ext cx="47185" cy="43521"/>
            </a:xfrm>
            <a:custGeom>
              <a:avLst/>
              <a:gdLst/>
              <a:ahLst/>
              <a:cxnLst/>
              <a:rect l="l" t="t" r="r" b="b"/>
              <a:pathLst>
                <a:path w="528" h="487" extrusionOk="0">
                  <a:moveTo>
                    <a:pt x="270" y="1"/>
                  </a:moveTo>
                  <a:cubicBezTo>
                    <a:pt x="227" y="1"/>
                    <a:pt x="183" y="9"/>
                    <a:pt x="140" y="26"/>
                  </a:cubicBezTo>
                  <a:cubicBezTo>
                    <a:pt x="16" y="103"/>
                    <a:pt x="0" y="243"/>
                    <a:pt x="62" y="367"/>
                  </a:cubicBezTo>
                  <a:cubicBezTo>
                    <a:pt x="111" y="445"/>
                    <a:pt x="185" y="487"/>
                    <a:pt x="261" y="487"/>
                  </a:cubicBezTo>
                  <a:cubicBezTo>
                    <a:pt x="304" y="487"/>
                    <a:pt x="348" y="473"/>
                    <a:pt x="388" y="444"/>
                  </a:cubicBezTo>
                  <a:cubicBezTo>
                    <a:pt x="512" y="367"/>
                    <a:pt x="527" y="227"/>
                    <a:pt x="465" y="103"/>
                  </a:cubicBezTo>
                  <a:cubicBezTo>
                    <a:pt x="425" y="32"/>
                    <a:pt x="351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2"/>
            <p:cNvSpPr/>
            <p:nvPr/>
          </p:nvSpPr>
          <p:spPr>
            <a:xfrm>
              <a:off x="1370170" y="2130682"/>
              <a:ext cx="49955" cy="43074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283" y="1"/>
                  </a:moveTo>
                  <a:cubicBezTo>
                    <a:pt x="239" y="1"/>
                    <a:pt x="195" y="15"/>
                    <a:pt x="155" y="43"/>
                  </a:cubicBezTo>
                  <a:cubicBezTo>
                    <a:pt x="31" y="120"/>
                    <a:pt x="0" y="260"/>
                    <a:pt x="78" y="369"/>
                  </a:cubicBezTo>
                  <a:cubicBezTo>
                    <a:pt x="126" y="447"/>
                    <a:pt x="200" y="482"/>
                    <a:pt x="274" y="482"/>
                  </a:cubicBezTo>
                  <a:cubicBezTo>
                    <a:pt x="318" y="482"/>
                    <a:pt x="363" y="469"/>
                    <a:pt x="403" y="446"/>
                  </a:cubicBezTo>
                  <a:cubicBezTo>
                    <a:pt x="528" y="369"/>
                    <a:pt x="559" y="229"/>
                    <a:pt x="481" y="120"/>
                  </a:cubicBezTo>
                  <a:cubicBezTo>
                    <a:pt x="432" y="42"/>
                    <a:pt x="35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2"/>
            <p:cNvSpPr/>
            <p:nvPr/>
          </p:nvSpPr>
          <p:spPr>
            <a:xfrm>
              <a:off x="1334066" y="1753293"/>
              <a:ext cx="119302" cy="310543"/>
            </a:xfrm>
            <a:custGeom>
              <a:avLst/>
              <a:gdLst/>
              <a:ahLst/>
              <a:cxnLst/>
              <a:rect l="l" t="t" r="r" b="b"/>
              <a:pathLst>
                <a:path w="1335" h="3475" extrusionOk="0">
                  <a:moveTo>
                    <a:pt x="932" y="1"/>
                  </a:moveTo>
                  <a:lnTo>
                    <a:pt x="1" y="2560"/>
                  </a:lnTo>
                  <a:lnTo>
                    <a:pt x="606" y="3475"/>
                  </a:lnTo>
                  <a:lnTo>
                    <a:pt x="1335" y="621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2"/>
            <p:cNvSpPr/>
            <p:nvPr/>
          </p:nvSpPr>
          <p:spPr>
            <a:xfrm>
              <a:off x="1417265" y="1740871"/>
              <a:ext cx="183020" cy="68007"/>
            </a:xfrm>
            <a:custGeom>
              <a:avLst/>
              <a:gdLst/>
              <a:ahLst/>
              <a:cxnLst/>
              <a:rect l="l" t="t" r="r" b="b"/>
              <a:pathLst>
                <a:path w="2048" h="761" extrusionOk="0">
                  <a:moveTo>
                    <a:pt x="1862" y="0"/>
                  </a:moveTo>
                  <a:lnTo>
                    <a:pt x="1" y="140"/>
                  </a:lnTo>
                  <a:lnTo>
                    <a:pt x="404" y="760"/>
                  </a:lnTo>
                  <a:lnTo>
                    <a:pt x="2048" y="326"/>
                  </a:lnTo>
                  <a:lnTo>
                    <a:pt x="18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2"/>
            <p:cNvSpPr/>
            <p:nvPr/>
          </p:nvSpPr>
          <p:spPr>
            <a:xfrm>
              <a:off x="1389562" y="2066518"/>
              <a:ext cx="296692" cy="97140"/>
            </a:xfrm>
            <a:custGeom>
              <a:avLst/>
              <a:gdLst/>
              <a:ahLst/>
              <a:cxnLst/>
              <a:rect l="l" t="t" r="r" b="b"/>
              <a:pathLst>
                <a:path w="3320" h="1087" extrusionOk="0">
                  <a:moveTo>
                    <a:pt x="0" y="1"/>
                  </a:moveTo>
                  <a:lnTo>
                    <a:pt x="621" y="932"/>
                  </a:lnTo>
                  <a:lnTo>
                    <a:pt x="3319" y="1087"/>
                  </a:lnTo>
                  <a:lnTo>
                    <a:pt x="2901" y="4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2"/>
            <p:cNvSpPr/>
            <p:nvPr/>
          </p:nvSpPr>
          <p:spPr>
            <a:xfrm>
              <a:off x="1648721" y="1988949"/>
              <a:ext cx="115102" cy="174709"/>
            </a:xfrm>
            <a:custGeom>
              <a:avLst/>
              <a:gdLst/>
              <a:ahLst/>
              <a:cxnLst/>
              <a:rect l="l" t="t" r="r" b="b"/>
              <a:pathLst>
                <a:path w="1288" h="1955" extrusionOk="0">
                  <a:moveTo>
                    <a:pt x="1071" y="0"/>
                  </a:moveTo>
                  <a:lnTo>
                    <a:pt x="1" y="1334"/>
                  </a:lnTo>
                  <a:lnTo>
                    <a:pt x="419" y="1955"/>
                  </a:lnTo>
                  <a:lnTo>
                    <a:pt x="1288" y="32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2"/>
            <p:cNvSpPr/>
            <p:nvPr/>
          </p:nvSpPr>
          <p:spPr>
            <a:xfrm>
              <a:off x="2283570" y="4219052"/>
              <a:ext cx="770684" cy="192492"/>
            </a:xfrm>
            <a:custGeom>
              <a:avLst/>
              <a:gdLst/>
              <a:ahLst/>
              <a:cxnLst/>
              <a:rect l="l" t="t" r="r" b="b"/>
              <a:pathLst>
                <a:path w="8624" h="2154" extrusionOk="0">
                  <a:moveTo>
                    <a:pt x="8360" y="0"/>
                  </a:moveTo>
                  <a:cubicBezTo>
                    <a:pt x="8267" y="0"/>
                    <a:pt x="3288" y="202"/>
                    <a:pt x="2885" y="249"/>
                  </a:cubicBezTo>
                  <a:cubicBezTo>
                    <a:pt x="2482" y="280"/>
                    <a:pt x="233" y="729"/>
                    <a:pt x="171" y="791"/>
                  </a:cubicBezTo>
                  <a:cubicBezTo>
                    <a:pt x="78" y="900"/>
                    <a:pt x="0" y="1520"/>
                    <a:pt x="93" y="1582"/>
                  </a:cubicBezTo>
                  <a:cubicBezTo>
                    <a:pt x="207" y="1639"/>
                    <a:pt x="2203" y="2154"/>
                    <a:pt x="3465" y="2154"/>
                  </a:cubicBezTo>
                  <a:cubicBezTo>
                    <a:pt x="3578" y="2154"/>
                    <a:pt x="3685" y="2150"/>
                    <a:pt x="3784" y="2141"/>
                  </a:cubicBezTo>
                  <a:cubicBezTo>
                    <a:pt x="4575" y="2094"/>
                    <a:pt x="8515" y="977"/>
                    <a:pt x="8561" y="884"/>
                  </a:cubicBezTo>
                  <a:cubicBezTo>
                    <a:pt x="8623" y="791"/>
                    <a:pt x="8437" y="0"/>
                    <a:pt x="8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2"/>
            <p:cNvSpPr/>
            <p:nvPr/>
          </p:nvSpPr>
          <p:spPr>
            <a:xfrm>
              <a:off x="2311273" y="4011100"/>
              <a:ext cx="705537" cy="347987"/>
            </a:xfrm>
            <a:custGeom>
              <a:avLst/>
              <a:gdLst/>
              <a:ahLst/>
              <a:cxnLst/>
              <a:rect l="l" t="t" r="r" b="b"/>
              <a:pathLst>
                <a:path w="7895" h="3894" extrusionOk="0">
                  <a:moveTo>
                    <a:pt x="6809" y="1"/>
                  </a:moveTo>
                  <a:lnTo>
                    <a:pt x="3707" y="730"/>
                  </a:lnTo>
                  <a:cubicBezTo>
                    <a:pt x="3707" y="730"/>
                    <a:pt x="1923" y="1133"/>
                    <a:pt x="1567" y="1335"/>
                  </a:cubicBezTo>
                  <a:cubicBezTo>
                    <a:pt x="698" y="1862"/>
                    <a:pt x="0" y="3273"/>
                    <a:pt x="0" y="3273"/>
                  </a:cubicBezTo>
                  <a:cubicBezTo>
                    <a:pt x="0" y="3273"/>
                    <a:pt x="1319" y="3878"/>
                    <a:pt x="3257" y="3894"/>
                  </a:cubicBezTo>
                  <a:cubicBezTo>
                    <a:pt x="4343" y="3878"/>
                    <a:pt x="7895" y="2669"/>
                    <a:pt x="7895" y="2669"/>
                  </a:cubicBezTo>
                  <a:cubicBezTo>
                    <a:pt x="7895" y="2669"/>
                    <a:pt x="7771" y="1614"/>
                    <a:pt x="7693" y="1335"/>
                  </a:cubicBezTo>
                  <a:cubicBezTo>
                    <a:pt x="7615" y="1040"/>
                    <a:pt x="6809" y="1"/>
                    <a:pt x="6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2"/>
            <p:cNvSpPr/>
            <p:nvPr/>
          </p:nvSpPr>
          <p:spPr>
            <a:xfrm>
              <a:off x="2458189" y="2654807"/>
              <a:ext cx="389542" cy="735116"/>
            </a:xfrm>
            <a:custGeom>
              <a:avLst/>
              <a:gdLst/>
              <a:ahLst/>
              <a:cxnLst/>
              <a:rect l="l" t="t" r="r" b="b"/>
              <a:pathLst>
                <a:path w="4359" h="8226" extrusionOk="0">
                  <a:moveTo>
                    <a:pt x="2660" y="1"/>
                  </a:moveTo>
                  <a:cubicBezTo>
                    <a:pt x="2616" y="1"/>
                    <a:pt x="2572" y="4"/>
                    <a:pt x="2528" y="10"/>
                  </a:cubicBezTo>
                  <a:cubicBezTo>
                    <a:pt x="2079" y="72"/>
                    <a:pt x="1675" y="211"/>
                    <a:pt x="1288" y="754"/>
                  </a:cubicBezTo>
                  <a:cubicBezTo>
                    <a:pt x="822" y="1405"/>
                    <a:pt x="0" y="6880"/>
                    <a:pt x="217" y="7392"/>
                  </a:cubicBezTo>
                  <a:cubicBezTo>
                    <a:pt x="380" y="7787"/>
                    <a:pt x="1699" y="8225"/>
                    <a:pt x="2586" y="8225"/>
                  </a:cubicBezTo>
                  <a:cubicBezTo>
                    <a:pt x="2884" y="8225"/>
                    <a:pt x="3133" y="8176"/>
                    <a:pt x="3273" y="8059"/>
                  </a:cubicBezTo>
                  <a:cubicBezTo>
                    <a:pt x="3847" y="7594"/>
                    <a:pt x="4358" y="1157"/>
                    <a:pt x="3955" y="692"/>
                  </a:cubicBezTo>
                  <a:cubicBezTo>
                    <a:pt x="3589" y="270"/>
                    <a:pt x="3096" y="1"/>
                    <a:pt x="2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2"/>
            <p:cNvSpPr/>
            <p:nvPr/>
          </p:nvSpPr>
          <p:spPr>
            <a:xfrm>
              <a:off x="2725658" y="2734074"/>
              <a:ext cx="15907" cy="16443"/>
            </a:xfrm>
            <a:custGeom>
              <a:avLst/>
              <a:gdLst/>
              <a:ahLst/>
              <a:cxnLst/>
              <a:rect l="l" t="t" r="r" b="b"/>
              <a:pathLst>
                <a:path w="178" h="184" extrusionOk="0">
                  <a:moveTo>
                    <a:pt x="178" y="100"/>
                  </a:moveTo>
                  <a:cubicBezTo>
                    <a:pt x="178" y="111"/>
                    <a:pt x="176" y="121"/>
                    <a:pt x="171" y="130"/>
                  </a:cubicBezTo>
                  <a:lnTo>
                    <a:pt x="171" y="130"/>
                  </a:lnTo>
                  <a:cubicBezTo>
                    <a:pt x="176" y="121"/>
                    <a:pt x="178" y="111"/>
                    <a:pt x="178" y="100"/>
                  </a:cubicBezTo>
                  <a:close/>
                  <a:moveTo>
                    <a:pt x="97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100"/>
                    <a:pt x="16" y="146"/>
                    <a:pt x="47" y="177"/>
                  </a:cubicBezTo>
                  <a:cubicBezTo>
                    <a:pt x="63" y="181"/>
                    <a:pt x="77" y="183"/>
                    <a:pt x="91" y="183"/>
                  </a:cubicBezTo>
                  <a:cubicBezTo>
                    <a:pt x="131" y="183"/>
                    <a:pt x="160" y="166"/>
                    <a:pt x="171" y="131"/>
                  </a:cubicBezTo>
                  <a:lnTo>
                    <a:pt x="171" y="131"/>
                  </a:lnTo>
                  <a:cubicBezTo>
                    <a:pt x="125" y="177"/>
                    <a:pt x="94" y="177"/>
                    <a:pt x="78" y="177"/>
                  </a:cubicBezTo>
                  <a:cubicBezTo>
                    <a:pt x="47" y="146"/>
                    <a:pt x="32" y="115"/>
                    <a:pt x="47" y="100"/>
                  </a:cubicBezTo>
                  <a:cubicBezTo>
                    <a:pt x="70" y="65"/>
                    <a:pt x="85" y="47"/>
                    <a:pt x="104" y="47"/>
                  </a:cubicBezTo>
                  <a:cubicBezTo>
                    <a:pt x="110" y="47"/>
                    <a:pt x="117" y="49"/>
                    <a:pt x="125" y="53"/>
                  </a:cubicBezTo>
                  <a:lnTo>
                    <a:pt x="156" y="53"/>
                  </a:lnTo>
                  <a:cubicBezTo>
                    <a:pt x="167" y="53"/>
                    <a:pt x="177" y="76"/>
                    <a:pt x="178" y="100"/>
                  </a:cubicBezTo>
                  <a:lnTo>
                    <a:pt x="178" y="100"/>
                  </a:lnTo>
                  <a:cubicBezTo>
                    <a:pt x="178" y="73"/>
                    <a:pt x="167" y="40"/>
                    <a:pt x="156" y="7"/>
                  </a:cubicBezTo>
                  <a:lnTo>
                    <a:pt x="125" y="7"/>
                  </a:lnTo>
                  <a:cubicBezTo>
                    <a:pt x="117" y="3"/>
                    <a:pt x="107" y="1"/>
                    <a:pt x="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2"/>
            <p:cNvSpPr/>
            <p:nvPr/>
          </p:nvSpPr>
          <p:spPr>
            <a:xfrm>
              <a:off x="2727088" y="2805566"/>
              <a:ext cx="15907" cy="15639"/>
            </a:xfrm>
            <a:custGeom>
              <a:avLst/>
              <a:gdLst/>
              <a:ahLst/>
              <a:cxnLst/>
              <a:rect l="l" t="t" r="r" b="b"/>
              <a:pathLst>
                <a:path w="178" h="175" extrusionOk="0">
                  <a:moveTo>
                    <a:pt x="177" y="92"/>
                  </a:moveTo>
                  <a:lnTo>
                    <a:pt x="177" y="92"/>
                  </a:lnTo>
                  <a:cubicBezTo>
                    <a:pt x="177" y="102"/>
                    <a:pt x="175" y="112"/>
                    <a:pt x="171" y="121"/>
                  </a:cubicBezTo>
                  <a:lnTo>
                    <a:pt x="171" y="121"/>
                  </a:lnTo>
                  <a:cubicBezTo>
                    <a:pt x="175" y="112"/>
                    <a:pt x="177" y="102"/>
                    <a:pt x="177" y="92"/>
                  </a:cubicBezTo>
                  <a:close/>
                  <a:moveTo>
                    <a:pt x="96" y="0"/>
                  </a:moveTo>
                  <a:cubicBezTo>
                    <a:pt x="61" y="0"/>
                    <a:pt x="27" y="22"/>
                    <a:pt x="16" y="44"/>
                  </a:cubicBezTo>
                  <a:cubicBezTo>
                    <a:pt x="0" y="91"/>
                    <a:pt x="16" y="153"/>
                    <a:pt x="62" y="168"/>
                  </a:cubicBezTo>
                  <a:cubicBezTo>
                    <a:pt x="74" y="172"/>
                    <a:pt x="85" y="174"/>
                    <a:pt x="97" y="174"/>
                  </a:cubicBezTo>
                  <a:cubicBezTo>
                    <a:pt x="130" y="174"/>
                    <a:pt x="159" y="157"/>
                    <a:pt x="171" y="122"/>
                  </a:cubicBezTo>
                  <a:lnTo>
                    <a:pt x="171" y="122"/>
                  </a:lnTo>
                  <a:cubicBezTo>
                    <a:pt x="155" y="168"/>
                    <a:pt x="109" y="168"/>
                    <a:pt x="78" y="168"/>
                  </a:cubicBezTo>
                  <a:cubicBezTo>
                    <a:pt x="62" y="153"/>
                    <a:pt x="31" y="106"/>
                    <a:pt x="62" y="91"/>
                  </a:cubicBezTo>
                  <a:cubicBezTo>
                    <a:pt x="74" y="56"/>
                    <a:pt x="85" y="38"/>
                    <a:pt x="110" y="38"/>
                  </a:cubicBezTo>
                  <a:cubicBezTo>
                    <a:pt x="118" y="38"/>
                    <a:pt x="128" y="40"/>
                    <a:pt x="140" y="44"/>
                  </a:cubicBezTo>
                  <a:lnTo>
                    <a:pt x="155" y="44"/>
                  </a:lnTo>
                  <a:cubicBezTo>
                    <a:pt x="166" y="44"/>
                    <a:pt x="177" y="67"/>
                    <a:pt x="177" y="92"/>
                  </a:cubicBezTo>
                  <a:lnTo>
                    <a:pt x="177" y="92"/>
                  </a:lnTo>
                  <a:cubicBezTo>
                    <a:pt x="177" y="65"/>
                    <a:pt x="166" y="35"/>
                    <a:pt x="155" y="13"/>
                  </a:cubicBezTo>
                  <a:lnTo>
                    <a:pt x="140" y="13"/>
                  </a:lnTo>
                  <a:cubicBezTo>
                    <a:pt x="126" y="4"/>
                    <a:pt x="11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2"/>
            <p:cNvSpPr/>
            <p:nvPr/>
          </p:nvSpPr>
          <p:spPr>
            <a:xfrm>
              <a:off x="2728428" y="2878220"/>
              <a:ext cx="18141" cy="15639"/>
            </a:xfrm>
            <a:custGeom>
              <a:avLst/>
              <a:gdLst/>
              <a:ahLst/>
              <a:cxnLst/>
              <a:rect l="l" t="t" r="r" b="b"/>
              <a:pathLst>
                <a:path w="203" h="175" extrusionOk="0">
                  <a:moveTo>
                    <a:pt x="106" y="1"/>
                  </a:moveTo>
                  <a:cubicBezTo>
                    <a:pt x="71" y="1"/>
                    <a:pt x="39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81" y="171"/>
                    <a:pt x="96" y="175"/>
                    <a:pt x="110" y="175"/>
                  </a:cubicBezTo>
                  <a:cubicBezTo>
                    <a:pt x="142" y="175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9"/>
                    <a:pt x="148" y="156"/>
                    <a:pt x="128" y="156"/>
                  </a:cubicBezTo>
                  <a:cubicBezTo>
                    <a:pt x="114" y="156"/>
                    <a:pt x="97" y="153"/>
                    <a:pt x="78" y="146"/>
                  </a:cubicBezTo>
                  <a:cubicBezTo>
                    <a:pt x="63" y="131"/>
                    <a:pt x="47" y="84"/>
                    <a:pt x="63" y="69"/>
                  </a:cubicBezTo>
                  <a:cubicBezTo>
                    <a:pt x="78" y="38"/>
                    <a:pt x="94" y="38"/>
                    <a:pt x="140" y="38"/>
                  </a:cubicBezTo>
                  <a:lnTo>
                    <a:pt x="156" y="38"/>
                  </a:lnTo>
                  <a:cubicBezTo>
                    <a:pt x="171" y="53"/>
                    <a:pt x="202" y="84"/>
                    <a:pt x="171" y="131"/>
                  </a:cubicBezTo>
                  <a:cubicBezTo>
                    <a:pt x="202" y="84"/>
                    <a:pt x="202" y="38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2"/>
            <p:cNvSpPr/>
            <p:nvPr/>
          </p:nvSpPr>
          <p:spPr>
            <a:xfrm>
              <a:off x="2722888" y="2948908"/>
              <a:ext cx="17337" cy="17784"/>
            </a:xfrm>
            <a:custGeom>
              <a:avLst/>
              <a:gdLst/>
              <a:ahLst/>
              <a:cxnLst/>
              <a:rect l="l" t="t" r="r" b="b"/>
              <a:pathLst>
                <a:path w="194" h="199" extrusionOk="0">
                  <a:moveTo>
                    <a:pt x="192" y="112"/>
                  </a:moveTo>
                  <a:cubicBezTo>
                    <a:pt x="192" y="124"/>
                    <a:pt x="190" y="135"/>
                    <a:pt x="187" y="146"/>
                  </a:cubicBezTo>
                  <a:cubicBezTo>
                    <a:pt x="192" y="136"/>
                    <a:pt x="194" y="124"/>
                    <a:pt x="192" y="112"/>
                  </a:cubicBezTo>
                  <a:close/>
                  <a:moveTo>
                    <a:pt x="112" y="1"/>
                  </a:moveTo>
                  <a:cubicBezTo>
                    <a:pt x="81" y="1"/>
                    <a:pt x="43" y="18"/>
                    <a:pt x="32" y="53"/>
                  </a:cubicBezTo>
                  <a:lnTo>
                    <a:pt x="32" y="69"/>
                  </a:lnTo>
                  <a:cubicBezTo>
                    <a:pt x="1" y="115"/>
                    <a:pt x="32" y="177"/>
                    <a:pt x="63" y="193"/>
                  </a:cubicBezTo>
                  <a:cubicBezTo>
                    <a:pt x="74" y="197"/>
                    <a:pt x="86" y="199"/>
                    <a:pt x="97" y="199"/>
                  </a:cubicBezTo>
                  <a:cubicBezTo>
                    <a:pt x="102" y="199"/>
                    <a:pt x="107" y="198"/>
                    <a:pt x="112" y="197"/>
                  </a:cubicBezTo>
                  <a:lnTo>
                    <a:pt x="112" y="197"/>
                  </a:lnTo>
                  <a:cubicBezTo>
                    <a:pt x="113" y="198"/>
                    <a:pt x="115" y="199"/>
                    <a:pt x="117" y="199"/>
                  </a:cubicBezTo>
                  <a:cubicBezTo>
                    <a:pt x="131" y="199"/>
                    <a:pt x="163" y="181"/>
                    <a:pt x="186" y="147"/>
                  </a:cubicBezTo>
                  <a:lnTo>
                    <a:pt x="186" y="147"/>
                  </a:lnTo>
                  <a:cubicBezTo>
                    <a:pt x="166" y="176"/>
                    <a:pt x="140" y="193"/>
                    <a:pt x="112" y="197"/>
                  </a:cubicBezTo>
                  <a:lnTo>
                    <a:pt x="112" y="197"/>
                  </a:lnTo>
                  <a:cubicBezTo>
                    <a:pt x="110" y="196"/>
                    <a:pt x="109" y="195"/>
                    <a:pt x="109" y="193"/>
                  </a:cubicBezTo>
                  <a:cubicBezTo>
                    <a:pt x="63" y="177"/>
                    <a:pt x="63" y="131"/>
                    <a:pt x="78" y="100"/>
                  </a:cubicBezTo>
                  <a:cubicBezTo>
                    <a:pt x="109" y="53"/>
                    <a:pt x="125" y="53"/>
                    <a:pt x="156" y="53"/>
                  </a:cubicBezTo>
                  <a:cubicBezTo>
                    <a:pt x="176" y="64"/>
                    <a:pt x="190" y="88"/>
                    <a:pt x="192" y="112"/>
                  </a:cubicBezTo>
                  <a:lnTo>
                    <a:pt x="192" y="112"/>
                  </a:lnTo>
                  <a:cubicBezTo>
                    <a:pt x="193" y="73"/>
                    <a:pt x="176" y="30"/>
                    <a:pt x="140" y="7"/>
                  </a:cubicBezTo>
                  <a:cubicBezTo>
                    <a:pt x="132" y="3"/>
                    <a:pt x="123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2"/>
            <p:cNvSpPr/>
            <p:nvPr/>
          </p:nvSpPr>
          <p:spPr>
            <a:xfrm>
              <a:off x="2720118" y="3022366"/>
              <a:ext cx="16622" cy="15013"/>
            </a:xfrm>
            <a:custGeom>
              <a:avLst/>
              <a:gdLst/>
              <a:ahLst/>
              <a:cxnLst/>
              <a:rect l="l" t="t" r="r" b="b"/>
              <a:pathLst>
                <a:path w="186" h="168" extrusionOk="0">
                  <a:moveTo>
                    <a:pt x="181" y="62"/>
                  </a:moveTo>
                  <a:cubicBezTo>
                    <a:pt x="182" y="84"/>
                    <a:pt x="178" y="109"/>
                    <a:pt x="171" y="131"/>
                  </a:cubicBezTo>
                  <a:cubicBezTo>
                    <a:pt x="182" y="109"/>
                    <a:pt x="185" y="88"/>
                    <a:pt x="181" y="62"/>
                  </a:cubicBezTo>
                  <a:close/>
                  <a:moveTo>
                    <a:pt x="103" y="1"/>
                  </a:moveTo>
                  <a:cubicBezTo>
                    <a:pt x="66" y="1"/>
                    <a:pt x="28" y="18"/>
                    <a:pt x="16" y="53"/>
                  </a:cubicBezTo>
                  <a:cubicBezTo>
                    <a:pt x="1" y="84"/>
                    <a:pt x="16" y="146"/>
                    <a:pt x="63" y="162"/>
                  </a:cubicBezTo>
                  <a:cubicBezTo>
                    <a:pt x="71" y="166"/>
                    <a:pt x="81" y="168"/>
                    <a:pt x="93" y="168"/>
                  </a:cubicBezTo>
                  <a:cubicBezTo>
                    <a:pt x="124" y="168"/>
                    <a:pt x="160" y="153"/>
                    <a:pt x="171" y="131"/>
                  </a:cubicBezTo>
                  <a:lnTo>
                    <a:pt x="171" y="131"/>
                  </a:lnTo>
                  <a:cubicBezTo>
                    <a:pt x="162" y="140"/>
                    <a:pt x="143" y="149"/>
                    <a:pt x="122" y="149"/>
                  </a:cubicBezTo>
                  <a:cubicBezTo>
                    <a:pt x="107" y="149"/>
                    <a:pt x="91" y="144"/>
                    <a:pt x="78" y="131"/>
                  </a:cubicBezTo>
                  <a:cubicBezTo>
                    <a:pt x="63" y="100"/>
                    <a:pt x="32" y="69"/>
                    <a:pt x="63" y="53"/>
                  </a:cubicBezTo>
                  <a:lnTo>
                    <a:pt x="78" y="22"/>
                  </a:lnTo>
                  <a:cubicBezTo>
                    <a:pt x="94" y="14"/>
                    <a:pt x="113" y="10"/>
                    <a:pt x="130" y="10"/>
                  </a:cubicBezTo>
                  <a:cubicBezTo>
                    <a:pt x="148" y="10"/>
                    <a:pt x="163" y="14"/>
                    <a:pt x="171" y="22"/>
                  </a:cubicBezTo>
                  <a:cubicBezTo>
                    <a:pt x="176" y="37"/>
                    <a:pt x="179" y="50"/>
                    <a:pt x="181" y="62"/>
                  </a:cubicBezTo>
                  <a:lnTo>
                    <a:pt x="181" y="62"/>
                  </a:lnTo>
                  <a:cubicBezTo>
                    <a:pt x="180" y="36"/>
                    <a:pt x="172" y="15"/>
                    <a:pt x="156" y="7"/>
                  </a:cubicBezTo>
                  <a:lnTo>
                    <a:pt x="140" y="7"/>
                  </a:lnTo>
                  <a:cubicBezTo>
                    <a:pt x="129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2"/>
            <p:cNvSpPr/>
            <p:nvPr/>
          </p:nvSpPr>
          <p:spPr>
            <a:xfrm>
              <a:off x="2714577" y="3086172"/>
              <a:ext cx="17784" cy="15550"/>
            </a:xfrm>
            <a:custGeom>
              <a:avLst/>
              <a:gdLst/>
              <a:ahLst/>
              <a:cxnLst/>
              <a:rect l="l" t="t" r="r" b="b"/>
              <a:pathLst>
                <a:path w="199" h="174" extrusionOk="0">
                  <a:moveTo>
                    <a:pt x="193" y="74"/>
                  </a:moveTo>
                  <a:lnTo>
                    <a:pt x="193" y="74"/>
                  </a:lnTo>
                  <a:cubicBezTo>
                    <a:pt x="191" y="92"/>
                    <a:pt x="184" y="111"/>
                    <a:pt x="171" y="130"/>
                  </a:cubicBezTo>
                  <a:cubicBezTo>
                    <a:pt x="191" y="120"/>
                    <a:pt x="198" y="97"/>
                    <a:pt x="193" y="74"/>
                  </a:cubicBezTo>
                  <a:close/>
                  <a:moveTo>
                    <a:pt x="105" y="0"/>
                  </a:moveTo>
                  <a:cubicBezTo>
                    <a:pt x="71" y="0"/>
                    <a:pt x="39" y="18"/>
                    <a:pt x="16" y="53"/>
                  </a:cubicBezTo>
                  <a:cubicBezTo>
                    <a:pt x="1" y="84"/>
                    <a:pt x="16" y="146"/>
                    <a:pt x="63" y="161"/>
                  </a:cubicBezTo>
                  <a:cubicBezTo>
                    <a:pt x="72" y="170"/>
                    <a:pt x="83" y="174"/>
                    <a:pt x="96" y="174"/>
                  </a:cubicBezTo>
                  <a:cubicBezTo>
                    <a:pt x="126" y="174"/>
                    <a:pt x="160" y="152"/>
                    <a:pt x="171" y="130"/>
                  </a:cubicBezTo>
                  <a:lnTo>
                    <a:pt x="171" y="130"/>
                  </a:lnTo>
                  <a:cubicBezTo>
                    <a:pt x="162" y="139"/>
                    <a:pt x="148" y="148"/>
                    <a:pt x="129" y="148"/>
                  </a:cubicBezTo>
                  <a:cubicBezTo>
                    <a:pt x="115" y="148"/>
                    <a:pt x="98" y="143"/>
                    <a:pt x="78" y="130"/>
                  </a:cubicBezTo>
                  <a:cubicBezTo>
                    <a:pt x="63" y="115"/>
                    <a:pt x="47" y="68"/>
                    <a:pt x="63" y="53"/>
                  </a:cubicBezTo>
                  <a:lnTo>
                    <a:pt x="78" y="37"/>
                  </a:lnTo>
                  <a:cubicBezTo>
                    <a:pt x="101" y="22"/>
                    <a:pt x="121" y="14"/>
                    <a:pt x="136" y="14"/>
                  </a:cubicBezTo>
                  <a:cubicBezTo>
                    <a:pt x="152" y="14"/>
                    <a:pt x="163" y="22"/>
                    <a:pt x="171" y="37"/>
                  </a:cubicBezTo>
                  <a:cubicBezTo>
                    <a:pt x="182" y="48"/>
                    <a:pt x="189" y="61"/>
                    <a:pt x="193" y="74"/>
                  </a:cubicBezTo>
                  <a:lnTo>
                    <a:pt x="193" y="74"/>
                  </a:lnTo>
                  <a:cubicBezTo>
                    <a:pt x="194" y="48"/>
                    <a:pt x="183" y="24"/>
                    <a:pt x="156" y="6"/>
                  </a:cubicBezTo>
                  <a:lnTo>
                    <a:pt x="140" y="6"/>
                  </a:lnTo>
                  <a:cubicBezTo>
                    <a:pt x="128" y="2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2"/>
            <p:cNvSpPr/>
            <p:nvPr/>
          </p:nvSpPr>
          <p:spPr>
            <a:xfrm>
              <a:off x="2706266" y="3149889"/>
              <a:ext cx="16711" cy="16354"/>
            </a:xfrm>
            <a:custGeom>
              <a:avLst/>
              <a:gdLst/>
              <a:ahLst/>
              <a:cxnLst/>
              <a:rect l="l" t="t" r="r" b="b"/>
              <a:pathLst>
                <a:path w="187" h="183" extrusionOk="0">
                  <a:moveTo>
                    <a:pt x="171" y="131"/>
                  </a:moveTo>
                  <a:cubicBezTo>
                    <a:pt x="168" y="141"/>
                    <a:pt x="162" y="149"/>
                    <a:pt x="156" y="156"/>
                  </a:cubicBezTo>
                  <a:lnTo>
                    <a:pt x="156" y="156"/>
                  </a:lnTo>
                  <a:cubicBezTo>
                    <a:pt x="162" y="150"/>
                    <a:pt x="167" y="142"/>
                    <a:pt x="171" y="131"/>
                  </a:cubicBezTo>
                  <a:close/>
                  <a:moveTo>
                    <a:pt x="103" y="1"/>
                  </a:moveTo>
                  <a:cubicBezTo>
                    <a:pt x="65" y="1"/>
                    <a:pt x="28" y="18"/>
                    <a:pt x="16" y="53"/>
                  </a:cubicBezTo>
                  <a:cubicBezTo>
                    <a:pt x="0" y="100"/>
                    <a:pt x="16" y="146"/>
                    <a:pt x="63" y="177"/>
                  </a:cubicBezTo>
                  <a:cubicBezTo>
                    <a:pt x="70" y="181"/>
                    <a:pt x="80" y="183"/>
                    <a:pt x="90" y="183"/>
                  </a:cubicBezTo>
                  <a:cubicBezTo>
                    <a:pt x="113" y="183"/>
                    <a:pt x="139" y="174"/>
                    <a:pt x="156" y="156"/>
                  </a:cubicBezTo>
                  <a:lnTo>
                    <a:pt x="156" y="156"/>
                  </a:lnTo>
                  <a:cubicBezTo>
                    <a:pt x="147" y="164"/>
                    <a:pt x="137" y="168"/>
                    <a:pt x="128" y="168"/>
                  </a:cubicBezTo>
                  <a:cubicBezTo>
                    <a:pt x="114" y="168"/>
                    <a:pt x="101" y="160"/>
                    <a:pt x="94" y="146"/>
                  </a:cubicBezTo>
                  <a:cubicBezTo>
                    <a:pt x="78" y="131"/>
                    <a:pt x="63" y="100"/>
                    <a:pt x="78" y="69"/>
                  </a:cubicBezTo>
                  <a:cubicBezTo>
                    <a:pt x="89" y="47"/>
                    <a:pt x="100" y="25"/>
                    <a:pt x="122" y="25"/>
                  </a:cubicBezTo>
                  <a:cubicBezTo>
                    <a:pt x="131" y="25"/>
                    <a:pt x="142" y="28"/>
                    <a:pt x="156" y="37"/>
                  </a:cubicBezTo>
                  <a:cubicBezTo>
                    <a:pt x="171" y="53"/>
                    <a:pt x="187" y="84"/>
                    <a:pt x="171" y="131"/>
                  </a:cubicBezTo>
                  <a:cubicBezTo>
                    <a:pt x="187" y="100"/>
                    <a:pt x="187" y="53"/>
                    <a:pt x="156" y="6"/>
                  </a:cubicBezTo>
                  <a:lnTo>
                    <a:pt x="140" y="6"/>
                  </a:lnTo>
                  <a:cubicBezTo>
                    <a:pt x="128" y="3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2"/>
            <p:cNvSpPr/>
            <p:nvPr/>
          </p:nvSpPr>
          <p:spPr>
            <a:xfrm>
              <a:off x="2699474" y="3213070"/>
              <a:ext cx="15818" cy="17516"/>
            </a:xfrm>
            <a:custGeom>
              <a:avLst/>
              <a:gdLst/>
              <a:ahLst/>
              <a:cxnLst/>
              <a:rect l="l" t="t" r="r" b="b"/>
              <a:pathLst>
                <a:path w="177" h="196" extrusionOk="0">
                  <a:moveTo>
                    <a:pt x="176" y="85"/>
                  </a:moveTo>
                  <a:cubicBezTo>
                    <a:pt x="176" y="95"/>
                    <a:pt x="174" y="107"/>
                    <a:pt x="170" y="120"/>
                  </a:cubicBezTo>
                  <a:lnTo>
                    <a:pt x="170" y="120"/>
                  </a:lnTo>
                  <a:cubicBezTo>
                    <a:pt x="174" y="107"/>
                    <a:pt x="176" y="95"/>
                    <a:pt x="176" y="85"/>
                  </a:cubicBezTo>
                  <a:close/>
                  <a:moveTo>
                    <a:pt x="170" y="121"/>
                  </a:moveTo>
                  <a:cubicBezTo>
                    <a:pt x="160" y="131"/>
                    <a:pt x="157" y="134"/>
                    <a:pt x="155" y="146"/>
                  </a:cubicBezTo>
                  <a:lnTo>
                    <a:pt x="155" y="146"/>
                  </a:lnTo>
                  <a:cubicBezTo>
                    <a:pt x="161" y="139"/>
                    <a:pt x="166" y="131"/>
                    <a:pt x="170" y="121"/>
                  </a:cubicBezTo>
                  <a:close/>
                  <a:moveTo>
                    <a:pt x="90" y="0"/>
                  </a:moveTo>
                  <a:cubicBezTo>
                    <a:pt x="60" y="0"/>
                    <a:pt x="25" y="22"/>
                    <a:pt x="14" y="44"/>
                  </a:cubicBezTo>
                  <a:cubicBezTo>
                    <a:pt x="1" y="85"/>
                    <a:pt x="11" y="126"/>
                    <a:pt x="45" y="156"/>
                  </a:cubicBezTo>
                  <a:lnTo>
                    <a:pt x="45" y="156"/>
                  </a:lnTo>
                  <a:cubicBezTo>
                    <a:pt x="31" y="125"/>
                    <a:pt x="36" y="103"/>
                    <a:pt x="61" y="90"/>
                  </a:cubicBezTo>
                  <a:cubicBezTo>
                    <a:pt x="73" y="56"/>
                    <a:pt x="84" y="38"/>
                    <a:pt x="102" y="38"/>
                  </a:cubicBezTo>
                  <a:cubicBezTo>
                    <a:pt x="108" y="38"/>
                    <a:pt x="115" y="40"/>
                    <a:pt x="123" y="44"/>
                  </a:cubicBezTo>
                  <a:lnTo>
                    <a:pt x="154" y="44"/>
                  </a:lnTo>
                  <a:cubicBezTo>
                    <a:pt x="165" y="44"/>
                    <a:pt x="176" y="59"/>
                    <a:pt x="176" y="85"/>
                  </a:cubicBezTo>
                  <a:lnTo>
                    <a:pt x="176" y="85"/>
                  </a:lnTo>
                  <a:cubicBezTo>
                    <a:pt x="176" y="57"/>
                    <a:pt x="165" y="35"/>
                    <a:pt x="154" y="13"/>
                  </a:cubicBezTo>
                  <a:lnTo>
                    <a:pt x="123" y="13"/>
                  </a:lnTo>
                  <a:cubicBezTo>
                    <a:pt x="114" y="4"/>
                    <a:pt x="102" y="0"/>
                    <a:pt x="90" y="0"/>
                  </a:cubicBezTo>
                  <a:close/>
                  <a:moveTo>
                    <a:pt x="155" y="146"/>
                  </a:moveTo>
                  <a:cubicBezTo>
                    <a:pt x="138" y="165"/>
                    <a:pt x="112" y="174"/>
                    <a:pt x="89" y="174"/>
                  </a:cubicBezTo>
                  <a:cubicBezTo>
                    <a:pt x="78" y="174"/>
                    <a:pt x="69" y="172"/>
                    <a:pt x="61" y="168"/>
                  </a:cubicBezTo>
                  <a:cubicBezTo>
                    <a:pt x="55" y="164"/>
                    <a:pt x="50" y="160"/>
                    <a:pt x="45" y="156"/>
                  </a:cubicBezTo>
                  <a:lnTo>
                    <a:pt x="45" y="156"/>
                  </a:lnTo>
                  <a:cubicBezTo>
                    <a:pt x="49" y="165"/>
                    <a:pt x="54" y="174"/>
                    <a:pt x="61" y="184"/>
                  </a:cubicBezTo>
                  <a:cubicBezTo>
                    <a:pt x="69" y="191"/>
                    <a:pt x="80" y="195"/>
                    <a:pt x="96" y="195"/>
                  </a:cubicBezTo>
                  <a:cubicBezTo>
                    <a:pt x="111" y="195"/>
                    <a:pt x="131" y="191"/>
                    <a:pt x="154" y="184"/>
                  </a:cubicBezTo>
                  <a:cubicBezTo>
                    <a:pt x="154" y="165"/>
                    <a:pt x="154" y="154"/>
                    <a:pt x="155" y="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2"/>
            <p:cNvSpPr/>
            <p:nvPr/>
          </p:nvSpPr>
          <p:spPr>
            <a:xfrm>
              <a:off x="2690985" y="3270443"/>
              <a:ext cx="16711" cy="16979"/>
            </a:xfrm>
            <a:custGeom>
              <a:avLst/>
              <a:gdLst/>
              <a:ahLst/>
              <a:cxnLst/>
              <a:rect l="l" t="t" r="r" b="b"/>
              <a:pathLst>
                <a:path w="187" h="190" extrusionOk="0">
                  <a:moveTo>
                    <a:pt x="95" y="1"/>
                  </a:moveTo>
                  <a:cubicBezTo>
                    <a:pt x="64" y="1"/>
                    <a:pt x="28" y="15"/>
                    <a:pt x="16" y="38"/>
                  </a:cubicBezTo>
                  <a:lnTo>
                    <a:pt x="16" y="69"/>
                  </a:lnTo>
                  <a:cubicBezTo>
                    <a:pt x="1" y="100"/>
                    <a:pt x="16" y="162"/>
                    <a:pt x="47" y="177"/>
                  </a:cubicBezTo>
                  <a:cubicBezTo>
                    <a:pt x="60" y="182"/>
                    <a:pt x="73" y="183"/>
                    <a:pt x="87" y="183"/>
                  </a:cubicBezTo>
                  <a:lnTo>
                    <a:pt x="87" y="183"/>
                  </a:lnTo>
                  <a:cubicBezTo>
                    <a:pt x="84" y="182"/>
                    <a:pt x="81" y="180"/>
                    <a:pt x="78" y="177"/>
                  </a:cubicBezTo>
                  <a:cubicBezTo>
                    <a:pt x="47" y="146"/>
                    <a:pt x="47" y="100"/>
                    <a:pt x="78" y="84"/>
                  </a:cubicBezTo>
                  <a:cubicBezTo>
                    <a:pt x="94" y="38"/>
                    <a:pt x="109" y="38"/>
                    <a:pt x="156" y="38"/>
                  </a:cubicBezTo>
                  <a:cubicBezTo>
                    <a:pt x="171" y="69"/>
                    <a:pt x="187" y="100"/>
                    <a:pt x="172" y="146"/>
                  </a:cubicBezTo>
                  <a:lnTo>
                    <a:pt x="172" y="146"/>
                  </a:lnTo>
                  <a:cubicBezTo>
                    <a:pt x="187" y="100"/>
                    <a:pt x="187" y="38"/>
                    <a:pt x="125" y="7"/>
                  </a:cubicBezTo>
                  <a:cubicBezTo>
                    <a:pt x="117" y="3"/>
                    <a:pt x="106" y="1"/>
                    <a:pt x="95" y="1"/>
                  </a:cubicBezTo>
                  <a:close/>
                  <a:moveTo>
                    <a:pt x="171" y="146"/>
                  </a:moveTo>
                  <a:cubicBezTo>
                    <a:pt x="160" y="169"/>
                    <a:pt x="124" y="183"/>
                    <a:pt x="87" y="183"/>
                  </a:cubicBezTo>
                  <a:cubicBezTo>
                    <a:pt x="87" y="183"/>
                    <a:pt x="87" y="183"/>
                    <a:pt x="87" y="183"/>
                  </a:cubicBezTo>
                  <a:lnTo>
                    <a:pt x="87" y="183"/>
                  </a:lnTo>
                  <a:cubicBezTo>
                    <a:pt x="94" y="187"/>
                    <a:pt x="103" y="189"/>
                    <a:pt x="113" y="189"/>
                  </a:cubicBezTo>
                  <a:cubicBezTo>
                    <a:pt x="129" y="189"/>
                    <a:pt x="148" y="185"/>
                    <a:pt x="171" y="177"/>
                  </a:cubicBezTo>
                  <a:lnTo>
                    <a:pt x="171" y="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2"/>
            <p:cNvSpPr/>
            <p:nvPr/>
          </p:nvSpPr>
          <p:spPr>
            <a:xfrm>
              <a:off x="2679903" y="3329156"/>
              <a:ext cx="16711" cy="17337"/>
            </a:xfrm>
            <a:custGeom>
              <a:avLst/>
              <a:gdLst/>
              <a:ahLst/>
              <a:cxnLst/>
              <a:rect l="l" t="t" r="r" b="b"/>
              <a:pathLst>
                <a:path w="187" h="194" extrusionOk="0">
                  <a:moveTo>
                    <a:pt x="175" y="75"/>
                  </a:moveTo>
                  <a:cubicBezTo>
                    <a:pt x="181" y="87"/>
                    <a:pt x="184" y="98"/>
                    <a:pt x="184" y="109"/>
                  </a:cubicBezTo>
                  <a:lnTo>
                    <a:pt x="184" y="109"/>
                  </a:lnTo>
                  <a:cubicBezTo>
                    <a:pt x="186" y="94"/>
                    <a:pt x="182" y="82"/>
                    <a:pt x="175" y="75"/>
                  </a:cubicBezTo>
                  <a:close/>
                  <a:moveTo>
                    <a:pt x="184" y="109"/>
                  </a:moveTo>
                  <a:lnTo>
                    <a:pt x="184" y="109"/>
                  </a:lnTo>
                  <a:cubicBezTo>
                    <a:pt x="183" y="119"/>
                    <a:pt x="179" y="129"/>
                    <a:pt x="171" y="141"/>
                  </a:cubicBezTo>
                  <a:cubicBezTo>
                    <a:pt x="181" y="131"/>
                    <a:pt x="184" y="121"/>
                    <a:pt x="184" y="109"/>
                  </a:cubicBezTo>
                  <a:close/>
                  <a:moveTo>
                    <a:pt x="92" y="1"/>
                  </a:moveTo>
                  <a:cubicBezTo>
                    <a:pt x="63" y="1"/>
                    <a:pt x="36" y="18"/>
                    <a:pt x="16" y="48"/>
                  </a:cubicBezTo>
                  <a:lnTo>
                    <a:pt x="16" y="63"/>
                  </a:lnTo>
                  <a:cubicBezTo>
                    <a:pt x="1" y="110"/>
                    <a:pt x="16" y="156"/>
                    <a:pt x="63" y="187"/>
                  </a:cubicBezTo>
                  <a:cubicBezTo>
                    <a:pt x="71" y="191"/>
                    <a:pt x="80" y="193"/>
                    <a:pt x="91" y="193"/>
                  </a:cubicBezTo>
                  <a:cubicBezTo>
                    <a:pt x="122" y="193"/>
                    <a:pt x="160" y="176"/>
                    <a:pt x="171" y="141"/>
                  </a:cubicBezTo>
                  <a:lnTo>
                    <a:pt x="171" y="141"/>
                  </a:lnTo>
                  <a:cubicBezTo>
                    <a:pt x="140" y="187"/>
                    <a:pt x="94" y="187"/>
                    <a:pt x="78" y="187"/>
                  </a:cubicBezTo>
                  <a:cubicBezTo>
                    <a:pt x="63" y="156"/>
                    <a:pt x="47" y="125"/>
                    <a:pt x="63" y="110"/>
                  </a:cubicBezTo>
                  <a:cubicBezTo>
                    <a:pt x="74" y="75"/>
                    <a:pt x="86" y="57"/>
                    <a:pt x="111" y="57"/>
                  </a:cubicBezTo>
                  <a:cubicBezTo>
                    <a:pt x="119" y="57"/>
                    <a:pt x="129" y="59"/>
                    <a:pt x="140" y="63"/>
                  </a:cubicBezTo>
                  <a:lnTo>
                    <a:pt x="156" y="63"/>
                  </a:lnTo>
                  <a:cubicBezTo>
                    <a:pt x="161" y="63"/>
                    <a:pt x="169" y="67"/>
                    <a:pt x="175" y="75"/>
                  </a:cubicBezTo>
                  <a:lnTo>
                    <a:pt x="175" y="75"/>
                  </a:lnTo>
                  <a:cubicBezTo>
                    <a:pt x="167" y="56"/>
                    <a:pt x="153" y="36"/>
                    <a:pt x="140" y="17"/>
                  </a:cubicBezTo>
                  <a:cubicBezTo>
                    <a:pt x="124" y="6"/>
                    <a:pt x="10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2"/>
            <p:cNvSpPr/>
            <p:nvPr/>
          </p:nvSpPr>
          <p:spPr>
            <a:xfrm>
              <a:off x="2704836" y="2704137"/>
              <a:ext cx="63896" cy="655671"/>
            </a:xfrm>
            <a:custGeom>
              <a:avLst/>
              <a:gdLst/>
              <a:ahLst/>
              <a:cxnLst/>
              <a:rect l="l" t="t" r="r" b="b"/>
              <a:pathLst>
                <a:path w="715" h="7337" extrusionOk="0">
                  <a:moveTo>
                    <a:pt x="637" y="0"/>
                  </a:moveTo>
                  <a:cubicBezTo>
                    <a:pt x="652" y="311"/>
                    <a:pt x="652" y="621"/>
                    <a:pt x="637" y="931"/>
                  </a:cubicBezTo>
                  <a:cubicBezTo>
                    <a:pt x="637" y="1226"/>
                    <a:pt x="621" y="1536"/>
                    <a:pt x="621" y="1846"/>
                  </a:cubicBezTo>
                  <a:cubicBezTo>
                    <a:pt x="590" y="2466"/>
                    <a:pt x="559" y="3056"/>
                    <a:pt x="497" y="3692"/>
                  </a:cubicBezTo>
                  <a:cubicBezTo>
                    <a:pt x="451" y="3971"/>
                    <a:pt x="435" y="4281"/>
                    <a:pt x="404" y="4591"/>
                  </a:cubicBezTo>
                  <a:cubicBezTo>
                    <a:pt x="358" y="4901"/>
                    <a:pt x="327" y="5196"/>
                    <a:pt x="280" y="5506"/>
                  </a:cubicBezTo>
                  <a:cubicBezTo>
                    <a:pt x="249" y="5816"/>
                    <a:pt x="187" y="6111"/>
                    <a:pt x="141" y="6421"/>
                  </a:cubicBezTo>
                  <a:lnTo>
                    <a:pt x="1" y="7336"/>
                  </a:lnTo>
                  <a:lnTo>
                    <a:pt x="1" y="7336"/>
                  </a:lnTo>
                  <a:lnTo>
                    <a:pt x="172" y="6421"/>
                  </a:lnTo>
                  <a:cubicBezTo>
                    <a:pt x="218" y="6111"/>
                    <a:pt x="265" y="5816"/>
                    <a:pt x="327" y="5506"/>
                  </a:cubicBezTo>
                  <a:cubicBezTo>
                    <a:pt x="389" y="5196"/>
                    <a:pt x="420" y="4901"/>
                    <a:pt x="451" y="4591"/>
                  </a:cubicBezTo>
                  <a:cubicBezTo>
                    <a:pt x="513" y="4312"/>
                    <a:pt x="528" y="4002"/>
                    <a:pt x="575" y="3692"/>
                  </a:cubicBezTo>
                  <a:cubicBezTo>
                    <a:pt x="637" y="3056"/>
                    <a:pt x="668" y="2466"/>
                    <a:pt x="699" y="1846"/>
                  </a:cubicBezTo>
                  <a:cubicBezTo>
                    <a:pt x="714" y="1226"/>
                    <a:pt x="699" y="621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2"/>
            <p:cNvSpPr/>
            <p:nvPr/>
          </p:nvSpPr>
          <p:spPr>
            <a:xfrm>
              <a:off x="2470610" y="3367761"/>
              <a:ext cx="476941" cy="685608"/>
            </a:xfrm>
            <a:custGeom>
              <a:avLst/>
              <a:gdLst/>
              <a:ahLst/>
              <a:cxnLst/>
              <a:rect l="l" t="t" r="r" b="b"/>
              <a:pathLst>
                <a:path w="5337" h="7672" extrusionOk="0">
                  <a:moveTo>
                    <a:pt x="3055" y="0"/>
                  </a:moveTo>
                  <a:cubicBezTo>
                    <a:pt x="3049" y="0"/>
                    <a:pt x="3044" y="1"/>
                    <a:pt x="3041" y="3"/>
                  </a:cubicBezTo>
                  <a:cubicBezTo>
                    <a:pt x="1614" y="763"/>
                    <a:pt x="140" y="329"/>
                    <a:pt x="78" y="701"/>
                  </a:cubicBezTo>
                  <a:cubicBezTo>
                    <a:pt x="1" y="1120"/>
                    <a:pt x="1784" y="7371"/>
                    <a:pt x="2095" y="7603"/>
                  </a:cubicBezTo>
                  <a:cubicBezTo>
                    <a:pt x="2154" y="7650"/>
                    <a:pt x="2283" y="7672"/>
                    <a:pt x="2455" y="7672"/>
                  </a:cubicBezTo>
                  <a:cubicBezTo>
                    <a:pt x="3187" y="7672"/>
                    <a:pt x="4703" y="7286"/>
                    <a:pt x="4979" y="6859"/>
                  </a:cubicBezTo>
                  <a:cubicBezTo>
                    <a:pt x="5336" y="6347"/>
                    <a:pt x="4979" y="3043"/>
                    <a:pt x="4886" y="2407"/>
                  </a:cubicBezTo>
                  <a:cubicBezTo>
                    <a:pt x="4796" y="1787"/>
                    <a:pt x="3273" y="0"/>
                    <a:pt x="3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2"/>
            <p:cNvSpPr/>
            <p:nvPr/>
          </p:nvSpPr>
          <p:spPr>
            <a:xfrm>
              <a:off x="2704836" y="3445688"/>
              <a:ext cx="16801" cy="15281"/>
            </a:xfrm>
            <a:custGeom>
              <a:avLst/>
              <a:gdLst/>
              <a:ahLst/>
              <a:cxnLst/>
              <a:rect l="l" t="t" r="r" b="b"/>
              <a:pathLst>
                <a:path w="188" h="171" extrusionOk="0"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24"/>
                    <a:pt x="32" y="171"/>
                    <a:pt x="79" y="171"/>
                  </a:cubicBezTo>
                  <a:cubicBezTo>
                    <a:pt x="110" y="171"/>
                    <a:pt x="172" y="140"/>
                    <a:pt x="172" y="93"/>
                  </a:cubicBezTo>
                  <a:lnTo>
                    <a:pt x="172" y="93"/>
                  </a:lnTo>
                  <a:cubicBezTo>
                    <a:pt x="156" y="140"/>
                    <a:pt x="110" y="155"/>
                    <a:pt x="79" y="155"/>
                  </a:cubicBezTo>
                  <a:cubicBezTo>
                    <a:pt x="47" y="140"/>
                    <a:pt x="32" y="124"/>
                    <a:pt x="32" y="78"/>
                  </a:cubicBezTo>
                  <a:cubicBezTo>
                    <a:pt x="47" y="47"/>
                    <a:pt x="79" y="16"/>
                    <a:pt x="110" y="16"/>
                  </a:cubicBezTo>
                  <a:cubicBezTo>
                    <a:pt x="156" y="47"/>
                    <a:pt x="172" y="62"/>
                    <a:pt x="172" y="93"/>
                  </a:cubicBezTo>
                  <a:cubicBezTo>
                    <a:pt x="187" y="47"/>
                    <a:pt x="15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2"/>
            <p:cNvSpPr/>
            <p:nvPr/>
          </p:nvSpPr>
          <p:spPr>
            <a:xfrm>
              <a:off x="2743710" y="3494123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53" y="29"/>
                  </a:moveTo>
                  <a:lnTo>
                    <a:pt x="153" y="29"/>
                  </a:lnTo>
                  <a:cubicBezTo>
                    <a:pt x="172" y="49"/>
                    <a:pt x="186" y="77"/>
                    <a:pt x="186" y="94"/>
                  </a:cubicBezTo>
                  <a:cubicBezTo>
                    <a:pt x="186" y="73"/>
                    <a:pt x="172" y="45"/>
                    <a:pt x="153" y="29"/>
                  </a:cubicBezTo>
                  <a:close/>
                  <a:moveTo>
                    <a:pt x="109" y="1"/>
                  </a:moveTo>
                  <a:cubicBezTo>
                    <a:pt x="62" y="1"/>
                    <a:pt x="0" y="32"/>
                    <a:pt x="0" y="78"/>
                  </a:cubicBezTo>
                  <a:cubicBezTo>
                    <a:pt x="0" y="140"/>
                    <a:pt x="47" y="171"/>
                    <a:pt x="78" y="171"/>
                  </a:cubicBezTo>
                  <a:cubicBezTo>
                    <a:pt x="140" y="171"/>
                    <a:pt x="186" y="140"/>
                    <a:pt x="186" y="94"/>
                  </a:cubicBezTo>
                  <a:lnTo>
                    <a:pt x="186" y="94"/>
                  </a:lnTo>
                  <a:cubicBezTo>
                    <a:pt x="155" y="140"/>
                    <a:pt x="124" y="156"/>
                    <a:pt x="78" y="156"/>
                  </a:cubicBezTo>
                  <a:cubicBezTo>
                    <a:pt x="62" y="140"/>
                    <a:pt x="47" y="125"/>
                    <a:pt x="47" y="78"/>
                  </a:cubicBezTo>
                  <a:cubicBezTo>
                    <a:pt x="47" y="47"/>
                    <a:pt x="78" y="16"/>
                    <a:pt x="124" y="16"/>
                  </a:cubicBezTo>
                  <a:cubicBezTo>
                    <a:pt x="134" y="16"/>
                    <a:pt x="144" y="21"/>
                    <a:pt x="153" y="29"/>
                  </a:cubicBezTo>
                  <a:lnTo>
                    <a:pt x="153" y="29"/>
                  </a:lnTo>
                  <a:cubicBezTo>
                    <a:pt x="139" y="13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2"/>
            <p:cNvSpPr/>
            <p:nvPr/>
          </p:nvSpPr>
          <p:spPr>
            <a:xfrm>
              <a:off x="2781064" y="3542649"/>
              <a:ext cx="15371" cy="15371"/>
            </a:xfrm>
            <a:custGeom>
              <a:avLst/>
              <a:gdLst/>
              <a:ahLst/>
              <a:cxnLst/>
              <a:rect l="l" t="t" r="r" b="b"/>
              <a:pathLst>
                <a:path w="172" h="172" extrusionOk="0">
                  <a:moveTo>
                    <a:pt x="94" y="1"/>
                  </a:moveTo>
                  <a:cubicBezTo>
                    <a:pt x="32" y="1"/>
                    <a:pt x="1" y="32"/>
                    <a:pt x="1" y="78"/>
                  </a:cubicBezTo>
                  <a:cubicBezTo>
                    <a:pt x="1" y="140"/>
                    <a:pt x="32" y="171"/>
                    <a:pt x="79" y="171"/>
                  </a:cubicBezTo>
                  <a:cubicBezTo>
                    <a:pt x="125" y="171"/>
                    <a:pt x="172" y="140"/>
                    <a:pt x="172" y="94"/>
                  </a:cubicBezTo>
                  <a:lnTo>
                    <a:pt x="172" y="94"/>
                  </a:lnTo>
                  <a:cubicBezTo>
                    <a:pt x="156" y="140"/>
                    <a:pt x="110" y="156"/>
                    <a:pt x="79" y="156"/>
                  </a:cubicBezTo>
                  <a:cubicBezTo>
                    <a:pt x="48" y="140"/>
                    <a:pt x="32" y="125"/>
                    <a:pt x="32" y="78"/>
                  </a:cubicBezTo>
                  <a:cubicBezTo>
                    <a:pt x="45" y="51"/>
                    <a:pt x="70" y="13"/>
                    <a:pt x="97" y="13"/>
                  </a:cubicBezTo>
                  <a:cubicBezTo>
                    <a:pt x="101" y="13"/>
                    <a:pt x="105" y="14"/>
                    <a:pt x="110" y="16"/>
                  </a:cubicBezTo>
                  <a:cubicBezTo>
                    <a:pt x="156" y="47"/>
                    <a:pt x="172" y="63"/>
                    <a:pt x="172" y="94"/>
                  </a:cubicBezTo>
                  <a:cubicBezTo>
                    <a:pt x="172" y="47"/>
                    <a:pt x="156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2"/>
            <p:cNvSpPr/>
            <p:nvPr/>
          </p:nvSpPr>
          <p:spPr>
            <a:xfrm>
              <a:off x="2808857" y="3591174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8"/>
                    <a:pt x="165" y="120"/>
                    <a:pt x="157" y="131"/>
                  </a:cubicBezTo>
                  <a:lnTo>
                    <a:pt x="157" y="131"/>
                  </a:lnTo>
                  <a:cubicBezTo>
                    <a:pt x="165" y="121"/>
                    <a:pt x="171" y="109"/>
                    <a:pt x="171" y="94"/>
                  </a:cubicBez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78"/>
                  </a:cubicBezTo>
                  <a:cubicBezTo>
                    <a:pt x="0" y="125"/>
                    <a:pt x="31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39" y="149"/>
                    <a:pt x="109" y="156"/>
                    <a:pt x="78" y="156"/>
                  </a:cubicBezTo>
                  <a:cubicBezTo>
                    <a:pt x="47" y="140"/>
                    <a:pt x="31" y="125"/>
                    <a:pt x="31" y="78"/>
                  </a:cubicBezTo>
                  <a:cubicBezTo>
                    <a:pt x="31" y="47"/>
                    <a:pt x="78" y="16"/>
                    <a:pt x="109" y="16"/>
                  </a:cubicBezTo>
                  <a:cubicBezTo>
                    <a:pt x="155" y="16"/>
                    <a:pt x="171" y="63"/>
                    <a:pt x="171" y="94"/>
                  </a:cubicBezTo>
                  <a:cubicBezTo>
                    <a:pt x="186" y="63"/>
                    <a:pt x="155" y="16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2"/>
            <p:cNvSpPr/>
            <p:nvPr/>
          </p:nvSpPr>
          <p:spPr>
            <a:xfrm>
              <a:off x="2822709" y="3654891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3" y="1"/>
                  </a:moveTo>
                  <a:cubicBezTo>
                    <a:pt x="47" y="1"/>
                    <a:pt x="0" y="47"/>
                    <a:pt x="0" y="79"/>
                  </a:cubicBezTo>
                  <a:cubicBezTo>
                    <a:pt x="0" y="125"/>
                    <a:pt x="31" y="172"/>
                    <a:pt x="78" y="172"/>
                  </a:cubicBezTo>
                  <a:cubicBezTo>
                    <a:pt x="109" y="172"/>
                    <a:pt x="171" y="141"/>
                    <a:pt x="171" y="110"/>
                  </a:cubicBezTo>
                  <a:lnTo>
                    <a:pt x="171" y="110"/>
                  </a:lnTo>
                  <a:cubicBezTo>
                    <a:pt x="160" y="132"/>
                    <a:pt x="140" y="147"/>
                    <a:pt x="118" y="147"/>
                  </a:cubicBezTo>
                  <a:cubicBezTo>
                    <a:pt x="110" y="147"/>
                    <a:pt x="102" y="145"/>
                    <a:pt x="93" y="141"/>
                  </a:cubicBezTo>
                  <a:cubicBezTo>
                    <a:pt x="78" y="141"/>
                    <a:pt x="47" y="110"/>
                    <a:pt x="47" y="63"/>
                  </a:cubicBezTo>
                  <a:cubicBezTo>
                    <a:pt x="47" y="47"/>
                    <a:pt x="93" y="32"/>
                    <a:pt x="124" y="32"/>
                  </a:cubicBezTo>
                  <a:cubicBezTo>
                    <a:pt x="155" y="32"/>
                    <a:pt x="171" y="63"/>
                    <a:pt x="171" y="110"/>
                  </a:cubicBezTo>
                  <a:cubicBezTo>
                    <a:pt x="171" y="47"/>
                    <a:pt x="15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2"/>
            <p:cNvSpPr/>
            <p:nvPr/>
          </p:nvSpPr>
          <p:spPr>
            <a:xfrm>
              <a:off x="2837901" y="3789385"/>
              <a:ext cx="15371" cy="15281"/>
            </a:xfrm>
            <a:custGeom>
              <a:avLst/>
              <a:gdLst/>
              <a:ahLst/>
              <a:cxnLst/>
              <a:rect l="l" t="t" r="r" b="b"/>
              <a:pathLst>
                <a:path w="172" h="171" extrusionOk="0">
                  <a:moveTo>
                    <a:pt x="140" y="19"/>
                  </a:moveTo>
                  <a:cubicBezTo>
                    <a:pt x="160" y="37"/>
                    <a:pt x="171" y="65"/>
                    <a:pt x="171" y="93"/>
                  </a:cubicBezTo>
                  <a:cubicBezTo>
                    <a:pt x="171" y="55"/>
                    <a:pt x="161" y="28"/>
                    <a:pt x="140" y="19"/>
                  </a:cubicBezTo>
                  <a:close/>
                  <a:moveTo>
                    <a:pt x="94" y="0"/>
                  </a:moveTo>
                  <a:cubicBezTo>
                    <a:pt x="63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9" y="171"/>
                    <a:pt x="171" y="124"/>
                    <a:pt x="171" y="93"/>
                  </a:cubicBezTo>
                  <a:lnTo>
                    <a:pt x="171" y="93"/>
                  </a:lnTo>
                  <a:cubicBezTo>
                    <a:pt x="161" y="115"/>
                    <a:pt x="134" y="137"/>
                    <a:pt x="114" y="137"/>
                  </a:cubicBezTo>
                  <a:cubicBezTo>
                    <a:pt x="106" y="137"/>
                    <a:pt x="98" y="134"/>
                    <a:pt x="94" y="124"/>
                  </a:cubicBezTo>
                  <a:cubicBezTo>
                    <a:pt x="78" y="124"/>
                    <a:pt x="63" y="93"/>
                    <a:pt x="63" y="47"/>
                  </a:cubicBezTo>
                  <a:cubicBezTo>
                    <a:pt x="63" y="31"/>
                    <a:pt x="109" y="16"/>
                    <a:pt x="125" y="16"/>
                  </a:cubicBezTo>
                  <a:cubicBezTo>
                    <a:pt x="131" y="16"/>
                    <a:pt x="136" y="17"/>
                    <a:pt x="140" y="19"/>
                  </a:cubicBezTo>
                  <a:lnTo>
                    <a:pt x="140" y="19"/>
                  </a:lnTo>
                  <a:cubicBezTo>
                    <a:pt x="128" y="8"/>
                    <a:pt x="11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2"/>
            <p:cNvSpPr/>
            <p:nvPr/>
          </p:nvSpPr>
          <p:spPr>
            <a:xfrm>
              <a:off x="2853182" y="3927097"/>
              <a:ext cx="18141" cy="15103"/>
            </a:xfrm>
            <a:custGeom>
              <a:avLst/>
              <a:gdLst/>
              <a:ahLst/>
              <a:cxnLst/>
              <a:rect l="l" t="t" r="r" b="b"/>
              <a:pathLst>
                <a:path w="203" h="169" extrusionOk="0">
                  <a:moveTo>
                    <a:pt x="171" y="103"/>
                  </a:moveTo>
                  <a:cubicBezTo>
                    <a:pt x="171" y="115"/>
                    <a:pt x="164" y="130"/>
                    <a:pt x="153" y="142"/>
                  </a:cubicBezTo>
                  <a:lnTo>
                    <a:pt x="153" y="142"/>
                  </a:lnTo>
                  <a:cubicBezTo>
                    <a:pt x="165" y="131"/>
                    <a:pt x="171" y="117"/>
                    <a:pt x="171" y="103"/>
                  </a:cubicBezTo>
                  <a:close/>
                  <a:moveTo>
                    <a:pt x="91" y="0"/>
                  </a:moveTo>
                  <a:cubicBezTo>
                    <a:pt x="53" y="0"/>
                    <a:pt x="16" y="33"/>
                    <a:pt x="16" y="57"/>
                  </a:cubicBezTo>
                  <a:cubicBezTo>
                    <a:pt x="0" y="103"/>
                    <a:pt x="47" y="165"/>
                    <a:pt x="78" y="165"/>
                  </a:cubicBezTo>
                  <a:cubicBezTo>
                    <a:pt x="63" y="134"/>
                    <a:pt x="47" y="119"/>
                    <a:pt x="47" y="88"/>
                  </a:cubicBezTo>
                  <a:cubicBezTo>
                    <a:pt x="63" y="41"/>
                    <a:pt x="78" y="26"/>
                    <a:pt x="125" y="26"/>
                  </a:cubicBezTo>
                  <a:cubicBezTo>
                    <a:pt x="156" y="41"/>
                    <a:pt x="171" y="57"/>
                    <a:pt x="171" y="103"/>
                  </a:cubicBezTo>
                  <a:cubicBezTo>
                    <a:pt x="202" y="57"/>
                    <a:pt x="171" y="26"/>
                    <a:pt x="125" y="10"/>
                  </a:cubicBezTo>
                  <a:cubicBezTo>
                    <a:pt x="114" y="3"/>
                    <a:pt x="102" y="0"/>
                    <a:pt x="91" y="0"/>
                  </a:cubicBezTo>
                  <a:close/>
                  <a:moveTo>
                    <a:pt x="153" y="142"/>
                  </a:moveTo>
                  <a:cubicBezTo>
                    <a:pt x="138" y="156"/>
                    <a:pt x="113" y="165"/>
                    <a:pt x="78" y="165"/>
                  </a:cubicBezTo>
                  <a:cubicBezTo>
                    <a:pt x="84" y="168"/>
                    <a:pt x="91" y="169"/>
                    <a:pt x="97" y="169"/>
                  </a:cubicBezTo>
                  <a:cubicBezTo>
                    <a:pt x="119" y="169"/>
                    <a:pt x="139" y="157"/>
                    <a:pt x="153" y="1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2"/>
            <p:cNvSpPr/>
            <p:nvPr/>
          </p:nvSpPr>
          <p:spPr>
            <a:xfrm>
              <a:off x="2829590" y="3721468"/>
              <a:ext cx="16711" cy="15371"/>
            </a:xfrm>
            <a:custGeom>
              <a:avLst/>
              <a:gdLst/>
              <a:ahLst/>
              <a:cxnLst/>
              <a:rect l="l" t="t" r="r" b="b"/>
              <a:pathLst>
                <a:path w="187" h="172" extrusionOk="0">
                  <a:moveTo>
                    <a:pt x="171" y="94"/>
                  </a:moveTo>
                  <a:lnTo>
                    <a:pt x="171" y="94"/>
                  </a:lnTo>
                  <a:cubicBezTo>
                    <a:pt x="171" y="107"/>
                    <a:pt x="166" y="120"/>
                    <a:pt x="157" y="131"/>
                  </a:cubicBezTo>
                  <a:lnTo>
                    <a:pt x="157" y="131"/>
                  </a:lnTo>
                  <a:cubicBezTo>
                    <a:pt x="166" y="121"/>
                    <a:pt x="171" y="109"/>
                    <a:pt x="171" y="94"/>
                  </a:cubicBezTo>
                  <a:close/>
                  <a:moveTo>
                    <a:pt x="94" y="0"/>
                  </a:moveTo>
                  <a:cubicBezTo>
                    <a:pt x="47" y="0"/>
                    <a:pt x="1" y="31"/>
                    <a:pt x="1" y="78"/>
                  </a:cubicBezTo>
                  <a:cubicBezTo>
                    <a:pt x="1" y="109"/>
                    <a:pt x="32" y="171"/>
                    <a:pt x="78" y="171"/>
                  </a:cubicBezTo>
                  <a:cubicBezTo>
                    <a:pt x="100" y="171"/>
                    <a:pt x="137" y="156"/>
                    <a:pt x="157" y="131"/>
                  </a:cubicBezTo>
                  <a:lnTo>
                    <a:pt x="157" y="131"/>
                  </a:lnTo>
                  <a:cubicBezTo>
                    <a:pt x="140" y="149"/>
                    <a:pt x="109" y="156"/>
                    <a:pt x="78" y="156"/>
                  </a:cubicBezTo>
                  <a:cubicBezTo>
                    <a:pt x="47" y="140"/>
                    <a:pt x="32" y="109"/>
                    <a:pt x="32" y="78"/>
                  </a:cubicBezTo>
                  <a:cubicBezTo>
                    <a:pt x="32" y="31"/>
                    <a:pt x="78" y="16"/>
                    <a:pt x="109" y="16"/>
                  </a:cubicBezTo>
                  <a:cubicBezTo>
                    <a:pt x="156" y="16"/>
                    <a:pt x="171" y="62"/>
                    <a:pt x="171" y="93"/>
                  </a:cubicBezTo>
                  <a:cubicBezTo>
                    <a:pt x="187" y="62"/>
                    <a:pt x="156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2"/>
            <p:cNvSpPr/>
            <p:nvPr/>
          </p:nvSpPr>
          <p:spPr>
            <a:xfrm>
              <a:off x="2843441" y="3855873"/>
              <a:ext cx="15371" cy="16711"/>
            </a:xfrm>
            <a:custGeom>
              <a:avLst/>
              <a:gdLst/>
              <a:ahLst/>
              <a:cxnLst/>
              <a:rect l="l" t="t" r="r" b="b"/>
              <a:pathLst>
                <a:path w="172" h="187" extrusionOk="0">
                  <a:moveTo>
                    <a:pt x="161" y="55"/>
                  </a:moveTo>
                  <a:cubicBezTo>
                    <a:pt x="168" y="71"/>
                    <a:pt x="171" y="88"/>
                    <a:pt x="172" y="109"/>
                  </a:cubicBezTo>
                  <a:lnTo>
                    <a:pt x="172" y="109"/>
                  </a:lnTo>
                  <a:cubicBezTo>
                    <a:pt x="171" y="87"/>
                    <a:pt x="168" y="68"/>
                    <a:pt x="161" y="55"/>
                  </a:cubicBezTo>
                  <a:close/>
                  <a:moveTo>
                    <a:pt x="94" y="1"/>
                  </a:moveTo>
                  <a:cubicBezTo>
                    <a:pt x="32" y="1"/>
                    <a:pt x="1" y="47"/>
                    <a:pt x="1" y="78"/>
                  </a:cubicBezTo>
                  <a:cubicBezTo>
                    <a:pt x="1" y="140"/>
                    <a:pt x="32" y="187"/>
                    <a:pt x="78" y="187"/>
                  </a:cubicBezTo>
                  <a:cubicBezTo>
                    <a:pt x="125" y="187"/>
                    <a:pt x="172" y="140"/>
                    <a:pt x="172" y="109"/>
                  </a:cubicBezTo>
                  <a:lnTo>
                    <a:pt x="172" y="109"/>
                  </a:lnTo>
                  <a:cubicBezTo>
                    <a:pt x="161" y="140"/>
                    <a:pt x="138" y="163"/>
                    <a:pt x="119" y="163"/>
                  </a:cubicBezTo>
                  <a:cubicBezTo>
                    <a:pt x="109" y="163"/>
                    <a:pt x="99" y="157"/>
                    <a:pt x="94" y="140"/>
                  </a:cubicBezTo>
                  <a:cubicBezTo>
                    <a:pt x="78" y="125"/>
                    <a:pt x="47" y="109"/>
                    <a:pt x="47" y="63"/>
                  </a:cubicBezTo>
                  <a:cubicBezTo>
                    <a:pt x="47" y="47"/>
                    <a:pt x="94" y="32"/>
                    <a:pt x="125" y="32"/>
                  </a:cubicBezTo>
                  <a:cubicBezTo>
                    <a:pt x="141" y="32"/>
                    <a:pt x="153" y="40"/>
                    <a:pt x="161" y="55"/>
                  </a:cubicBezTo>
                  <a:lnTo>
                    <a:pt x="161" y="55"/>
                  </a:lnTo>
                  <a:cubicBezTo>
                    <a:pt x="151" y="35"/>
                    <a:pt x="135" y="18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2"/>
            <p:cNvSpPr/>
            <p:nvPr/>
          </p:nvSpPr>
          <p:spPr>
            <a:xfrm>
              <a:off x="2720118" y="3412444"/>
              <a:ext cx="165057" cy="540569"/>
            </a:xfrm>
            <a:custGeom>
              <a:avLst/>
              <a:gdLst/>
              <a:ahLst/>
              <a:cxnLst/>
              <a:rect l="l" t="t" r="r" b="b"/>
              <a:pathLst>
                <a:path w="1847" h="6049" extrusionOk="0">
                  <a:moveTo>
                    <a:pt x="1" y="0"/>
                  </a:moveTo>
                  <a:cubicBezTo>
                    <a:pt x="171" y="217"/>
                    <a:pt x="342" y="450"/>
                    <a:pt x="497" y="667"/>
                  </a:cubicBezTo>
                  <a:cubicBezTo>
                    <a:pt x="652" y="884"/>
                    <a:pt x="807" y="1085"/>
                    <a:pt x="962" y="1318"/>
                  </a:cubicBezTo>
                  <a:cubicBezTo>
                    <a:pt x="1024" y="1427"/>
                    <a:pt x="1102" y="1535"/>
                    <a:pt x="1179" y="1659"/>
                  </a:cubicBezTo>
                  <a:cubicBezTo>
                    <a:pt x="1226" y="1706"/>
                    <a:pt x="1241" y="1768"/>
                    <a:pt x="1272" y="1830"/>
                  </a:cubicBezTo>
                  <a:cubicBezTo>
                    <a:pt x="1303" y="1861"/>
                    <a:pt x="1303" y="1892"/>
                    <a:pt x="1319" y="1923"/>
                  </a:cubicBezTo>
                  <a:cubicBezTo>
                    <a:pt x="1334" y="1970"/>
                    <a:pt x="1334" y="1985"/>
                    <a:pt x="1350" y="2016"/>
                  </a:cubicBezTo>
                  <a:cubicBezTo>
                    <a:pt x="1412" y="2280"/>
                    <a:pt x="1458" y="2543"/>
                    <a:pt x="1489" y="2823"/>
                  </a:cubicBezTo>
                  <a:cubicBezTo>
                    <a:pt x="1567" y="3334"/>
                    <a:pt x="1614" y="3877"/>
                    <a:pt x="1660" y="4420"/>
                  </a:cubicBezTo>
                  <a:lnTo>
                    <a:pt x="1738" y="5242"/>
                  </a:lnTo>
                  <a:cubicBezTo>
                    <a:pt x="1784" y="5506"/>
                    <a:pt x="1800" y="5785"/>
                    <a:pt x="1846" y="6049"/>
                  </a:cubicBezTo>
                  <a:lnTo>
                    <a:pt x="1784" y="5242"/>
                  </a:lnTo>
                  <a:lnTo>
                    <a:pt x="1722" y="4420"/>
                  </a:lnTo>
                  <a:cubicBezTo>
                    <a:pt x="1691" y="3877"/>
                    <a:pt x="1645" y="3334"/>
                    <a:pt x="1567" y="2792"/>
                  </a:cubicBezTo>
                  <a:cubicBezTo>
                    <a:pt x="1536" y="2528"/>
                    <a:pt x="1489" y="2280"/>
                    <a:pt x="1412" y="2001"/>
                  </a:cubicBezTo>
                  <a:cubicBezTo>
                    <a:pt x="1396" y="1970"/>
                    <a:pt x="1381" y="1938"/>
                    <a:pt x="1381" y="1907"/>
                  </a:cubicBezTo>
                  <a:cubicBezTo>
                    <a:pt x="1381" y="1861"/>
                    <a:pt x="1350" y="1845"/>
                    <a:pt x="1334" y="1814"/>
                  </a:cubicBezTo>
                  <a:lnTo>
                    <a:pt x="1226" y="1628"/>
                  </a:lnTo>
                  <a:cubicBezTo>
                    <a:pt x="1148" y="1520"/>
                    <a:pt x="1071" y="1427"/>
                    <a:pt x="993" y="1303"/>
                  </a:cubicBezTo>
                  <a:cubicBezTo>
                    <a:pt x="683" y="853"/>
                    <a:pt x="342" y="4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2"/>
            <p:cNvSpPr/>
            <p:nvPr/>
          </p:nvSpPr>
          <p:spPr>
            <a:xfrm>
              <a:off x="2466500" y="3207172"/>
              <a:ext cx="307058" cy="396959"/>
            </a:xfrm>
            <a:custGeom>
              <a:avLst/>
              <a:gdLst/>
              <a:ahLst/>
              <a:cxnLst/>
              <a:rect l="l" t="t" r="r" b="b"/>
              <a:pathLst>
                <a:path w="3436" h="4442" extrusionOk="0">
                  <a:moveTo>
                    <a:pt x="609" y="1"/>
                  </a:moveTo>
                  <a:cubicBezTo>
                    <a:pt x="494" y="1"/>
                    <a:pt x="375" y="31"/>
                    <a:pt x="342" y="48"/>
                  </a:cubicBezTo>
                  <a:cubicBezTo>
                    <a:pt x="264" y="94"/>
                    <a:pt x="124" y="1552"/>
                    <a:pt x="78" y="1894"/>
                  </a:cubicBezTo>
                  <a:cubicBezTo>
                    <a:pt x="0" y="2591"/>
                    <a:pt x="233" y="4298"/>
                    <a:pt x="311" y="4375"/>
                  </a:cubicBezTo>
                  <a:cubicBezTo>
                    <a:pt x="353" y="4418"/>
                    <a:pt x="475" y="4442"/>
                    <a:pt x="595" y="4442"/>
                  </a:cubicBezTo>
                  <a:cubicBezTo>
                    <a:pt x="693" y="4442"/>
                    <a:pt x="789" y="4426"/>
                    <a:pt x="838" y="4391"/>
                  </a:cubicBezTo>
                  <a:cubicBezTo>
                    <a:pt x="961" y="4313"/>
                    <a:pt x="1193" y="2545"/>
                    <a:pt x="1286" y="2545"/>
                  </a:cubicBezTo>
                  <a:cubicBezTo>
                    <a:pt x="1287" y="2545"/>
                    <a:pt x="1287" y="2545"/>
                    <a:pt x="1288" y="2545"/>
                  </a:cubicBezTo>
                  <a:cubicBezTo>
                    <a:pt x="1425" y="2566"/>
                    <a:pt x="1564" y="2575"/>
                    <a:pt x="1702" y="2575"/>
                  </a:cubicBezTo>
                  <a:cubicBezTo>
                    <a:pt x="2485" y="2575"/>
                    <a:pt x="3227" y="2283"/>
                    <a:pt x="3319" y="2204"/>
                  </a:cubicBezTo>
                  <a:cubicBezTo>
                    <a:pt x="3435" y="2117"/>
                    <a:pt x="3402" y="1638"/>
                    <a:pt x="3309" y="1638"/>
                  </a:cubicBezTo>
                  <a:cubicBezTo>
                    <a:pt x="3302" y="1638"/>
                    <a:pt x="3296" y="1640"/>
                    <a:pt x="3288" y="1645"/>
                  </a:cubicBezTo>
                  <a:cubicBezTo>
                    <a:pt x="2999" y="1826"/>
                    <a:pt x="2562" y="1879"/>
                    <a:pt x="2161" y="1879"/>
                  </a:cubicBezTo>
                  <a:cubicBezTo>
                    <a:pt x="1703" y="1879"/>
                    <a:pt x="1293" y="1810"/>
                    <a:pt x="1210" y="1785"/>
                  </a:cubicBezTo>
                  <a:cubicBezTo>
                    <a:pt x="1055" y="1723"/>
                    <a:pt x="915" y="250"/>
                    <a:pt x="838" y="94"/>
                  </a:cubicBezTo>
                  <a:cubicBezTo>
                    <a:pt x="802" y="23"/>
                    <a:pt x="707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2"/>
            <p:cNvSpPr/>
            <p:nvPr/>
          </p:nvSpPr>
          <p:spPr>
            <a:xfrm>
              <a:off x="2436026" y="3287601"/>
              <a:ext cx="170508" cy="228864"/>
            </a:xfrm>
            <a:custGeom>
              <a:avLst/>
              <a:gdLst/>
              <a:ahLst/>
              <a:cxnLst/>
              <a:rect l="l" t="t" r="r" b="b"/>
              <a:pathLst>
                <a:path w="1908" h="2561" extrusionOk="0">
                  <a:moveTo>
                    <a:pt x="972" y="1"/>
                  </a:moveTo>
                  <a:cubicBezTo>
                    <a:pt x="469" y="1"/>
                    <a:pt x="46" y="553"/>
                    <a:pt x="16" y="1257"/>
                  </a:cubicBezTo>
                  <a:cubicBezTo>
                    <a:pt x="0" y="1971"/>
                    <a:pt x="403" y="2544"/>
                    <a:pt x="915" y="2560"/>
                  </a:cubicBezTo>
                  <a:cubicBezTo>
                    <a:pt x="922" y="2560"/>
                    <a:pt x="929" y="2560"/>
                    <a:pt x="936" y="2560"/>
                  </a:cubicBezTo>
                  <a:cubicBezTo>
                    <a:pt x="1439" y="2560"/>
                    <a:pt x="1861" y="2007"/>
                    <a:pt x="1877" y="1304"/>
                  </a:cubicBezTo>
                  <a:cubicBezTo>
                    <a:pt x="1908" y="606"/>
                    <a:pt x="1505" y="16"/>
                    <a:pt x="993" y="1"/>
                  </a:cubicBezTo>
                  <a:cubicBezTo>
                    <a:pt x="986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2"/>
            <p:cNvSpPr/>
            <p:nvPr/>
          </p:nvSpPr>
          <p:spPr>
            <a:xfrm>
              <a:off x="2629859" y="3970260"/>
              <a:ext cx="313492" cy="129937"/>
            </a:xfrm>
            <a:custGeom>
              <a:avLst/>
              <a:gdLst/>
              <a:ahLst/>
              <a:cxnLst/>
              <a:rect l="l" t="t" r="r" b="b"/>
              <a:pathLst>
                <a:path w="3508" h="1454" extrusionOk="0">
                  <a:moveTo>
                    <a:pt x="3284" y="1"/>
                  </a:moveTo>
                  <a:cubicBezTo>
                    <a:pt x="3273" y="1"/>
                    <a:pt x="3264" y="8"/>
                    <a:pt x="3259" y="24"/>
                  </a:cubicBezTo>
                  <a:cubicBezTo>
                    <a:pt x="3190" y="121"/>
                    <a:pt x="1829" y="908"/>
                    <a:pt x="687" y="908"/>
                  </a:cubicBezTo>
                  <a:cubicBezTo>
                    <a:pt x="558" y="908"/>
                    <a:pt x="433" y="899"/>
                    <a:pt x="313" y="877"/>
                  </a:cubicBezTo>
                  <a:cubicBezTo>
                    <a:pt x="295" y="873"/>
                    <a:pt x="278" y="872"/>
                    <a:pt x="263" y="872"/>
                  </a:cubicBezTo>
                  <a:cubicBezTo>
                    <a:pt x="1" y="872"/>
                    <a:pt x="133" y="1347"/>
                    <a:pt x="778" y="1435"/>
                  </a:cubicBezTo>
                  <a:cubicBezTo>
                    <a:pt x="868" y="1447"/>
                    <a:pt x="961" y="1453"/>
                    <a:pt x="1058" y="1453"/>
                  </a:cubicBezTo>
                  <a:cubicBezTo>
                    <a:pt x="2043" y="1453"/>
                    <a:pt x="3302" y="848"/>
                    <a:pt x="3415" y="551"/>
                  </a:cubicBezTo>
                  <a:cubicBezTo>
                    <a:pt x="3508" y="259"/>
                    <a:pt x="3350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2"/>
            <p:cNvSpPr/>
            <p:nvPr/>
          </p:nvSpPr>
          <p:spPr>
            <a:xfrm>
              <a:off x="2570431" y="2609767"/>
              <a:ext cx="277300" cy="202680"/>
            </a:xfrm>
            <a:custGeom>
              <a:avLst/>
              <a:gdLst/>
              <a:ahLst/>
              <a:cxnLst/>
              <a:rect l="l" t="t" r="r" b="b"/>
              <a:pathLst>
                <a:path w="3103" h="2268" extrusionOk="0">
                  <a:moveTo>
                    <a:pt x="1494" y="0"/>
                  </a:moveTo>
                  <a:cubicBezTo>
                    <a:pt x="830" y="0"/>
                    <a:pt x="318" y="413"/>
                    <a:pt x="233" y="607"/>
                  </a:cubicBezTo>
                  <a:cubicBezTo>
                    <a:pt x="1" y="1180"/>
                    <a:pt x="667" y="1816"/>
                    <a:pt x="1210" y="2033"/>
                  </a:cubicBezTo>
                  <a:cubicBezTo>
                    <a:pt x="1590" y="2195"/>
                    <a:pt x="1901" y="2267"/>
                    <a:pt x="2153" y="2267"/>
                  </a:cubicBezTo>
                  <a:cubicBezTo>
                    <a:pt x="2508" y="2267"/>
                    <a:pt x="2747" y="2123"/>
                    <a:pt x="2901" y="1878"/>
                  </a:cubicBezTo>
                  <a:cubicBezTo>
                    <a:pt x="3102" y="1491"/>
                    <a:pt x="2947" y="452"/>
                    <a:pt x="2079" y="110"/>
                  </a:cubicBezTo>
                  <a:cubicBezTo>
                    <a:pt x="1876" y="33"/>
                    <a:pt x="1679" y="0"/>
                    <a:pt x="1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2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2"/>
            <p:cNvSpPr/>
            <p:nvPr/>
          </p:nvSpPr>
          <p:spPr>
            <a:xfrm>
              <a:off x="3073556" y="3995908"/>
              <a:ext cx="432527" cy="224574"/>
            </a:xfrm>
            <a:custGeom>
              <a:avLst/>
              <a:gdLst/>
              <a:ahLst/>
              <a:cxnLst/>
              <a:rect l="l" t="t" r="r" b="b"/>
              <a:pathLst>
                <a:path w="4840" h="2513" extrusionOk="0">
                  <a:moveTo>
                    <a:pt x="3366" y="0"/>
                  </a:moveTo>
                  <a:lnTo>
                    <a:pt x="404" y="435"/>
                  </a:lnTo>
                  <a:lnTo>
                    <a:pt x="1" y="2513"/>
                  </a:lnTo>
                  <a:cubicBezTo>
                    <a:pt x="1" y="2513"/>
                    <a:pt x="4810" y="2296"/>
                    <a:pt x="4839" y="2280"/>
                  </a:cubicBezTo>
                  <a:lnTo>
                    <a:pt x="4839" y="2280"/>
                  </a:lnTo>
                  <a:cubicBezTo>
                    <a:pt x="4839" y="2280"/>
                    <a:pt x="4839" y="2280"/>
                    <a:pt x="4839" y="2280"/>
                  </a:cubicBezTo>
                  <a:cubicBezTo>
                    <a:pt x="4839" y="2280"/>
                    <a:pt x="4840" y="2280"/>
                    <a:pt x="4840" y="2280"/>
                  </a:cubicBezTo>
                  <a:lnTo>
                    <a:pt x="4840" y="2280"/>
                  </a:lnTo>
                  <a:cubicBezTo>
                    <a:pt x="4839" y="2280"/>
                    <a:pt x="4839" y="2280"/>
                    <a:pt x="4839" y="2280"/>
                  </a:cubicBezTo>
                  <a:lnTo>
                    <a:pt x="4839" y="2280"/>
                  </a:lnTo>
                  <a:cubicBezTo>
                    <a:pt x="4826" y="2274"/>
                    <a:pt x="3366" y="0"/>
                    <a:pt x="336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2"/>
            <p:cNvSpPr/>
            <p:nvPr/>
          </p:nvSpPr>
          <p:spPr>
            <a:xfrm>
              <a:off x="2979276" y="4311188"/>
              <a:ext cx="629398" cy="182662"/>
            </a:xfrm>
            <a:custGeom>
              <a:avLst/>
              <a:gdLst/>
              <a:ahLst/>
              <a:cxnLst/>
              <a:rect l="l" t="t" r="r" b="b"/>
              <a:pathLst>
                <a:path w="7043" h="2044" extrusionOk="0">
                  <a:moveTo>
                    <a:pt x="3527" y="1"/>
                  </a:moveTo>
                  <a:cubicBezTo>
                    <a:pt x="3457" y="1"/>
                    <a:pt x="3403" y="3"/>
                    <a:pt x="3366" y="9"/>
                  </a:cubicBezTo>
                  <a:cubicBezTo>
                    <a:pt x="2917" y="71"/>
                    <a:pt x="234" y="288"/>
                    <a:pt x="234" y="288"/>
                  </a:cubicBezTo>
                  <a:cubicBezTo>
                    <a:pt x="234" y="288"/>
                    <a:pt x="1" y="1172"/>
                    <a:pt x="32" y="1218"/>
                  </a:cubicBezTo>
                  <a:cubicBezTo>
                    <a:pt x="32" y="1249"/>
                    <a:pt x="1831" y="1994"/>
                    <a:pt x="3025" y="2040"/>
                  </a:cubicBezTo>
                  <a:cubicBezTo>
                    <a:pt x="3062" y="2042"/>
                    <a:pt x="3100" y="2043"/>
                    <a:pt x="3139" y="2043"/>
                  </a:cubicBezTo>
                  <a:cubicBezTo>
                    <a:pt x="4402" y="2043"/>
                    <a:pt x="7042" y="1108"/>
                    <a:pt x="7042" y="1063"/>
                  </a:cubicBezTo>
                  <a:cubicBezTo>
                    <a:pt x="7042" y="1001"/>
                    <a:pt x="6903" y="288"/>
                    <a:pt x="6903" y="288"/>
                  </a:cubicBezTo>
                  <a:cubicBezTo>
                    <a:pt x="6903" y="288"/>
                    <a:pt x="4296" y="1"/>
                    <a:pt x="3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2"/>
            <p:cNvSpPr/>
            <p:nvPr/>
          </p:nvSpPr>
          <p:spPr>
            <a:xfrm>
              <a:off x="3005639" y="4096444"/>
              <a:ext cx="576672" cy="338961"/>
            </a:xfrm>
            <a:custGeom>
              <a:avLst/>
              <a:gdLst/>
              <a:ahLst/>
              <a:cxnLst/>
              <a:rect l="l" t="t" r="r" b="b"/>
              <a:pathLst>
                <a:path w="6453" h="3793" extrusionOk="0">
                  <a:moveTo>
                    <a:pt x="3207" y="1"/>
                  </a:moveTo>
                  <a:cubicBezTo>
                    <a:pt x="2512" y="1"/>
                    <a:pt x="1839" y="168"/>
                    <a:pt x="1474" y="411"/>
                  </a:cubicBezTo>
                  <a:cubicBezTo>
                    <a:pt x="776" y="876"/>
                    <a:pt x="1" y="3125"/>
                    <a:pt x="1" y="3125"/>
                  </a:cubicBezTo>
                  <a:cubicBezTo>
                    <a:pt x="1" y="3125"/>
                    <a:pt x="1629" y="3761"/>
                    <a:pt x="2529" y="3792"/>
                  </a:cubicBezTo>
                  <a:cubicBezTo>
                    <a:pt x="2536" y="3792"/>
                    <a:pt x="2544" y="3792"/>
                    <a:pt x="2552" y="3792"/>
                  </a:cubicBezTo>
                  <a:cubicBezTo>
                    <a:pt x="3465" y="3792"/>
                    <a:pt x="6453" y="2923"/>
                    <a:pt x="6453" y="2923"/>
                  </a:cubicBezTo>
                  <a:cubicBezTo>
                    <a:pt x="6453" y="2923"/>
                    <a:pt x="5879" y="1233"/>
                    <a:pt x="4948" y="488"/>
                  </a:cubicBezTo>
                  <a:cubicBezTo>
                    <a:pt x="4496" y="140"/>
                    <a:pt x="3843" y="1"/>
                    <a:pt x="3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2"/>
            <p:cNvSpPr/>
            <p:nvPr/>
          </p:nvSpPr>
          <p:spPr>
            <a:xfrm>
              <a:off x="2831020" y="2650071"/>
              <a:ext cx="450489" cy="729486"/>
            </a:xfrm>
            <a:custGeom>
              <a:avLst/>
              <a:gdLst/>
              <a:ahLst/>
              <a:cxnLst/>
              <a:rect l="l" t="t" r="r" b="b"/>
              <a:pathLst>
                <a:path w="5041" h="8163" extrusionOk="0">
                  <a:moveTo>
                    <a:pt x="1660" y="1"/>
                  </a:moveTo>
                  <a:cubicBezTo>
                    <a:pt x="1195" y="1"/>
                    <a:pt x="683" y="326"/>
                    <a:pt x="326" y="854"/>
                  </a:cubicBezTo>
                  <a:cubicBezTo>
                    <a:pt x="0" y="1365"/>
                    <a:pt x="1319" y="7678"/>
                    <a:pt x="1939" y="8065"/>
                  </a:cubicBezTo>
                  <a:cubicBezTo>
                    <a:pt x="2046" y="8133"/>
                    <a:pt x="2201" y="8162"/>
                    <a:pt x="2385" y="8162"/>
                  </a:cubicBezTo>
                  <a:cubicBezTo>
                    <a:pt x="3260" y="8162"/>
                    <a:pt x="4786" y="7491"/>
                    <a:pt x="4901" y="7042"/>
                  </a:cubicBezTo>
                  <a:cubicBezTo>
                    <a:pt x="5041" y="6499"/>
                    <a:pt x="3552" y="1164"/>
                    <a:pt x="3009" y="590"/>
                  </a:cubicBezTo>
                  <a:cubicBezTo>
                    <a:pt x="2544" y="78"/>
                    <a:pt x="2125" y="1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2"/>
            <p:cNvSpPr/>
            <p:nvPr/>
          </p:nvSpPr>
          <p:spPr>
            <a:xfrm>
              <a:off x="2907248" y="2749087"/>
              <a:ext cx="13852" cy="15728"/>
            </a:xfrm>
            <a:custGeom>
              <a:avLst/>
              <a:gdLst/>
              <a:ahLst/>
              <a:cxnLst/>
              <a:rect l="l" t="t" r="r" b="b"/>
              <a:pathLst>
                <a:path w="155" h="176" extrusionOk="0">
                  <a:moveTo>
                    <a:pt x="70" y="0"/>
                  </a:moveTo>
                  <a:cubicBezTo>
                    <a:pt x="52" y="0"/>
                    <a:pt x="34" y="6"/>
                    <a:pt x="16" y="25"/>
                  </a:cubicBezTo>
                  <a:cubicBezTo>
                    <a:pt x="0" y="56"/>
                    <a:pt x="0" y="118"/>
                    <a:pt x="0" y="118"/>
                  </a:cubicBezTo>
                  <a:cubicBezTo>
                    <a:pt x="2" y="119"/>
                    <a:pt x="4" y="120"/>
                    <a:pt x="6" y="121"/>
                  </a:cubicBezTo>
                  <a:lnTo>
                    <a:pt x="6" y="121"/>
                  </a:lnTo>
                  <a:cubicBezTo>
                    <a:pt x="4" y="96"/>
                    <a:pt x="11" y="76"/>
                    <a:pt x="31" y="56"/>
                  </a:cubicBezTo>
                  <a:cubicBezTo>
                    <a:pt x="40" y="52"/>
                    <a:pt x="48" y="50"/>
                    <a:pt x="56" y="50"/>
                  </a:cubicBezTo>
                  <a:cubicBezTo>
                    <a:pt x="78" y="50"/>
                    <a:pt x="98" y="64"/>
                    <a:pt x="109" y="87"/>
                  </a:cubicBezTo>
                  <a:cubicBezTo>
                    <a:pt x="124" y="94"/>
                    <a:pt x="132" y="105"/>
                    <a:pt x="132" y="118"/>
                  </a:cubicBezTo>
                  <a:lnTo>
                    <a:pt x="132" y="118"/>
                  </a:lnTo>
                  <a:cubicBezTo>
                    <a:pt x="155" y="93"/>
                    <a:pt x="152" y="49"/>
                    <a:pt x="140" y="25"/>
                  </a:cubicBezTo>
                  <a:cubicBezTo>
                    <a:pt x="121" y="15"/>
                    <a:pt x="97" y="0"/>
                    <a:pt x="70" y="0"/>
                  </a:cubicBezTo>
                  <a:close/>
                  <a:moveTo>
                    <a:pt x="132" y="118"/>
                  </a:moveTo>
                  <a:lnTo>
                    <a:pt x="132" y="118"/>
                  </a:lnTo>
                  <a:cubicBezTo>
                    <a:pt x="126" y="125"/>
                    <a:pt x="119" y="130"/>
                    <a:pt x="109" y="133"/>
                  </a:cubicBezTo>
                  <a:cubicBezTo>
                    <a:pt x="99" y="143"/>
                    <a:pt x="88" y="147"/>
                    <a:pt x="77" y="147"/>
                  </a:cubicBezTo>
                  <a:cubicBezTo>
                    <a:pt x="53" y="147"/>
                    <a:pt x="27" y="131"/>
                    <a:pt x="6" y="121"/>
                  </a:cubicBezTo>
                  <a:lnTo>
                    <a:pt x="6" y="121"/>
                  </a:lnTo>
                  <a:cubicBezTo>
                    <a:pt x="7" y="134"/>
                    <a:pt x="10" y="148"/>
                    <a:pt x="16" y="164"/>
                  </a:cubicBezTo>
                  <a:cubicBezTo>
                    <a:pt x="24" y="172"/>
                    <a:pt x="39" y="176"/>
                    <a:pt x="57" y="176"/>
                  </a:cubicBezTo>
                  <a:cubicBezTo>
                    <a:pt x="74" y="176"/>
                    <a:pt x="93" y="172"/>
                    <a:pt x="109" y="164"/>
                  </a:cubicBezTo>
                  <a:cubicBezTo>
                    <a:pt x="125" y="148"/>
                    <a:pt x="133" y="132"/>
                    <a:pt x="132" y="11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2"/>
            <p:cNvSpPr/>
            <p:nvPr/>
          </p:nvSpPr>
          <p:spPr>
            <a:xfrm>
              <a:off x="2914129" y="281986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84" y="0"/>
                  </a:moveTo>
                  <a:cubicBezTo>
                    <a:pt x="63" y="0"/>
                    <a:pt x="40" y="8"/>
                    <a:pt x="16" y="24"/>
                  </a:cubicBezTo>
                  <a:cubicBezTo>
                    <a:pt x="1" y="70"/>
                    <a:pt x="1" y="101"/>
                    <a:pt x="1" y="148"/>
                  </a:cubicBezTo>
                  <a:cubicBezTo>
                    <a:pt x="8" y="151"/>
                    <a:pt x="15" y="155"/>
                    <a:pt x="23" y="158"/>
                  </a:cubicBezTo>
                  <a:lnTo>
                    <a:pt x="23" y="158"/>
                  </a:lnTo>
                  <a:cubicBezTo>
                    <a:pt x="21" y="155"/>
                    <a:pt x="18" y="152"/>
                    <a:pt x="16" y="148"/>
                  </a:cubicBezTo>
                  <a:cubicBezTo>
                    <a:pt x="1" y="101"/>
                    <a:pt x="1" y="70"/>
                    <a:pt x="32" y="39"/>
                  </a:cubicBezTo>
                  <a:cubicBezTo>
                    <a:pt x="40" y="35"/>
                    <a:pt x="49" y="33"/>
                    <a:pt x="57" y="33"/>
                  </a:cubicBezTo>
                  <a:cubicBezTo>
                    <a:pt x="78" y="33"/>
                    <a:pt x="98" y="48"/>
                    <a:pt x="109" y="70"/>
                  </a:cubicBezTo>
                  <a:cubicBezTo>
                    <a:pt x="156" y="101"/>
                    <a:pt x="141" y="148"/>
                    <a:pt x="109" y="163"/>
                  </a:cubicBezTo>
                  <a:lnTo>
                    <a:pt x="141" y="148"/>
                  </a:lnTo>
                  <a:cubicBezTo>
                    <a:pt x="172" y="117"/>
                    <a:pt x="172" y="70"/>
                    <a:pt x="141" y="24"/>
                  </a:cubicBezTo>
                  <a:cubicBezTo>
                    <a:pt x="125" y="8"/>
                    <a:pt x="106" y="0"/>
                    <a:pt x="84" y="0"/>
                  </a:cubicBezTo>
                  <a:close/>
                  <a:moveTo>
                    <a:pt x="23" y="158"/>
                  </a:moveTo>
                  <a:cubicBezTo>
                    <a:pt x="34" y="169"/>
                    <a:pt x="50" y="173"/>
                    <a:pt x="66" y="173"/>
                  </a:cubicBezTo>
                  <a:cubicBezTo>
                    <a:pt x="81" y="173"/>
                    <a:pt x="97" y="170"/>
                    <a:pt x="109" y="163"/>
                  </a:cubicBezTo>
                  <a:lnTo>
                    <a:pt x="109" y="163"/>
                  </a:lnTo>
                  <a:cubicBezTo>
                    <a:pt x="100" y="168"/>
                    <a:pt x="90" y="170"/>
                    <a:pt x="79" y="170"/>
                  </a:cubicBezTo>
                  <a:cubicBezTo>
                    <a:pt x="61" y="170"/>
                    <a:pt x="41" y="165"/>
                    <a:pt x="23" y="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2"/>
            <p:cNvSpPr/>
            <p:nvPr/>
          </p:nvSpPr>
          <p:spPr>
            <a:xfrm>
              <a:off x="2921099" y="2892786"/>
              <a:ext cx="16711" cy="15013"/>
            </a:xfrm>
            <a:custGeom>
              <a:avLst/>
              <a:gdLst/>
              <a:ahLst/>
              <a:cxnLst/>
              <a:rect l="l" t="t" r="r" b="b"/>
              <a:pathLst>
                <a:path w="187" h="168" extrusionOk="0">
                  <a:moveTo>
                    <a:pt x="15" y="46"/>
                  </a:moveTo>
                  <a:cubicBezTo>
                    <a:pt x="0" y="62"/>
                    <a:pt x="1" y="108"/>
                    <a:pt x="16" y="138"/>
                  </a:cubicBezTo>
                  <a:cubicBezTo>
                    <a:pt x="4" y="114"/>
                    <a:pt x="1" y="71"/>
                    <a:pt x="15" y="46"/>
                  </a:cubicBezTo>
                  <a:close/>
                  <a:moveTo>
                    <a:pt x="98" y="0"/>
                  </a:moveTo>
                  <a:cubicBezTo>
                    <a:pt x="77" y="0"/>
                    <a:pt x="52" y="9"/>
                    <a:pt x="31" y="30"/>
                  </a:cubicBezTo>
                  <a:cubicBezTo>
                    <a:pt x="25" y="33"/>
                    <a:pt x="19" y="39"/>
                    <a:pt x="15" y="46"/>
                  </a:cubicBezTo>
                  <a:lnTo>
                    <a:pt x="15" y="46"/>
                  </a:lnTo>
                  <a:cubicBezTo>
                    <a:pt x="16" y="46"/>
                    <a:pt x="16" y="45"/>
                    <a:pt x="16" y="45"/>
                  </a:cubicBezTo>
                  <a:cubicBezTo>
                    <a:pt x="39" y="37"/>
                    <a:pt x="59" y="34"/>
                    <a:pt x="74" y="34"/>
                  </a:cubicBezTo>
                  <a:cubicBezTo>
                    <a:pt x="90" y="34"/>
                    <a:pt x="101" y="37"/>
                    <a:pt x="109" y="45"/>
                  </a:cubicBezTo>
                  <a:cubicBezTo>
                    <a:pt x="140" y="76"/>
                    <a:pt x="140" y="123"/>
                    <a:pt x="109" y="138"/>
                  </a:cubicBezTo>
                  <a:cubicBezTo>
                    <a:pt x="101" y="146"/>
                    <a:pt x="90" y="150"/>
                    <a:pt x="74" y="150"/>
                  </a:cubicBezTo>
                  <a:cubicBezTo>
                    <a:pt x="59" y="150"/>
                    <a:pt x="39" y="146"/>
                    <a:pt x="16" y="138"/>
                  </a:cubicBezTo>
                  <a:lnTo>
                    <a:pt x="16" y="138"/>
                  </a:lnTo>
                  <a:cubicBezTo>
                    <a:pt x="48" y="149"/>
                    <a:pt x="73" y="167"/>
                    <a:pt x="100" y="167"/>
                  </a:cubicBezTo>
                  <a:cubicBezTo>
                    <a:pt x="113" y="167"/>
                    <a:pt x="126" y="163"/>
                    <a:pt x="140" y="154"/>
                  </a:cubicBezTo>
                  <a:cubicBezTo>
                    <a:pt x="140" y="138"/>
                    <a:pt x="156" y="138"/>
                    <a:pt x="156" y="138"/>
                  </a:cubicBezTo>
                  <a:cubicBezTo>
                    <a:pt x="171" y="123"/>
                    <a:pt x="187" y="61"/>
                    <a:pt x="156" y="30"/>
                  </a:cubicBezTo>
                  <a:cubicBezTo>
                    <a:pt x="147" y="13"/>
                    <a:pt x="12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2"/>
            <p:cNvSpPr/>
            <p:nvPr/>
          </p:nvSpPr>
          <p:spPr>
            <a:xfrm>
              <a:off x="2934951" y="2963921"/>
              <a:ext cx="16711" cy="15460"/>
            </a:xfrm>
            <a:custGeom>
              <a:avLst/>
              <a:gdLst/>
              <a:ahLst/>
              <a:cxnLst/>
              <a:rect l="l" t="t" r="r" b="b"/>
              <a:pathLst>
                <a:path w="187" h="173" extrusionOk="0">
                  <a:moveTo>
                    <a:pt x="90" y="0"/>
                  </a:moveTo>
                  <a:cubicBezTo>
                    <a:pt x="70" y="0"/>
                    <a:pt x="50" y="6"/>
                    <a:pt x="32" y="25"/>
                  </a:cubicBezTo>
                  <a:cubicBezTo>
                    <a:pt x="1" y="56"/>
                    <a:pt x="1" y="102"/>
                    <a:pt x="16" y="133"/>
                  </a:cubicBezTo>
                  <a:cubicBezTo>
                    <a:pt x="20" y="136"/>
                    <a:pt x="24" y="139"/>
                    <a:pt x="28" y="141"/>
                  </a:cubicBezTo>
                  <a:lnTo>
                    <a:pt x="28" y="141"/>
                  </a:lnTo>
                  <a:cubicBezTo>
                    <a:pt x="16" y="113"/>
                    <a:pt x="20" y="84"/>
                    <a:pt x="63" y="56"/>
                  </a:cubicBezTo>
                  <a:cubicBezTo>
                    <a:pt x="67" y="52"/>
                    <a:pt x="72" y="50"/>
                    <a:pt x="78" y="50"/>
                  </a:cubicBezTo>
                  <a:cubicBezTo>
                    <a:pt x="95" y="50"/>
                    <a:pt x="117" y="64"/>
                    <a:pt x="140" y="87"/>
                  </a:cubicBezTo>
                  <a:cubicBezTo>
                    <a:pt x="152" y="99"/>
                    <a:pt x="155" y="121"/>
                    <a:pt x="148" y="137"/>
                  </a:cubicBezTo>
                  <a:lnTo>
                    <a:pt x="148" y="137"/>
                  </a:lnTo>
                  <a:cubicBezTo>
                    <a:pt x="152" y="133"/>
                    <a:pt x="156" y="133"/>
                    <a:pt x="156" y="133"/>
                  </a:cubicBezTo>
                  <a:cubicBezTo>
                    <a:pt x="171" y="118"/>
                    <a:pt x="187" y="56"/>
                    <a:pt x="156" y="25"/>
                  </a:cubicBezTo>
                  <a:cubicBezTo>
                    <a:pt x="146" y="15"/>
                    <a:pt x="120" y="0"/>
                    <a:pt x="90" y="0"/>
                  </a:cubicBezTo>
                  <a:close/>
                  <a:moveTo>
                    <a:pt x="148" y="137"/>
                  </a:moveTo>
                  <a:cubicBezTo>
                    <a:pt x="146" y="139"/>
                    <a:pt x="144" y="142"/>
                    <a:pt x="143" y="146"/>
                  </a:cubicBezTo>
                  <a:lnTo>
                    <a:pt x="143" y="146"/>
                  </a:lnTo>
                  <a:cubicBezTo>
                    <a:pt x="145" y="143"/>
                    <a:pt x="147" y="140"/>
                    <a:pt x="148" y="137"/>
                  </a:cubicBezTo>
                  <a:close/>
                  <a:moveTo>
                    <a:pt x="28" y="141"/>
                  </a:moveTo>
                  <a:cubicBezTo>
                    <a:pt x="29" y="144"/>
                    <a:pt x="30" y="146"/>
                    <a:pt x="32" y="149"/>
                  </a:cubicBezTo>
                  <a:cubicBezTo>
                    <a:pt x="47" y="164"/>
                    <a:pt x="63" y="172"/>
                    <a:pt x="80" y="172"/>
                  </a:cubicBezTo>
                  <a:cubicBezTo>
                    <a:pt x="85" y="172"/>
                    <a:pt x="91" y="171"/>
                    <a:pt x="96" y="170"/>
                  </a:cubicBezTo>
                  <a:lnTo>
                    <a:pt x="96" y="170"/>
                  </a:lnTo>
                  <a:cubicBezTo>
                    <a:pt x="99" y="170"/>
                    <a:pt x="102" y="170"/>
                    <a:pt x="105" y="170"/>
                  </a:cubicBezTo>
                  <a:cubicBezTo>
                    <a:pt x="116" y="170"/>
                    <a:pt x="128" y="168"/>
                    <a:pt x="140" y="164"/>
                  </a:cubicBezTo>
                  <a:cubicBezTo>
                    <a:pt x="140" y="156"/>
                    <a:pt x="141" y="150"/>
                    <a:pt x="143" y="146"/>
                  </a:cubicBezTo>
                  <a:lnTo>
                    <a:pt x="143" y="146"/>
                  </a:lnTo>
                  <a:cubicBezTo>
                    <a:pt x="142" y="147"/>
                    <a:pt x="141" y="148"/>
                    <a:pt x="140" y="149"/>
                  </a:cubicBezTo>
                  <a:cubicBezTo>
                    <a:pt x="124" y="160"/>
                    <a:pt x="110" y="167"/>
                    <a:pt x="96" y="170"/>
                  </a:cubicBezTo>
                  <a:lnTo>
                    <a:pt x="96" y="170"/>
                  </a:lnTo>
                  <a:cubicBezTo>
                    <a:pt x="74" y="168"/>
                    <a:pt x="53" y="157"/>
                    <a:pt x="28" y="1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2"/>
            <p:cNvSpPr/>
            <p:nvPr/>
          </p:nvSpPr>
          <p:spPr>
            <a:xfrm>
              <a:off x="2947641" y="3032285"/>
              <a:ext cx="16533" cy="16354"/>
            </a:xfrm>
            <a:custGeom>
              <a:avLst/>
              <a:gdLst/>
              <a:ahLst/>
              <a:cxnLst/>
              <a:rect l="l" t="t" r="r" b="b"/>
              <a:pathLst>
                <a:path w="185" h="183" extrusionOk="0">
                  <a:moveTo>
                    <a:pt x="97" y="0"/>
                  </a:moveTo>
                  <a:cubicBezTo>
                    <a:pt x="76" y="0"/>
                    <a:pt x="52" y="12"/>
                    <a:pt x="29" y="35"/>
                  </a:cubicBezTo>
                  <a:cubicBezTo>
                    <a:pt x="7" y="57"/>
                    <a:pt x="1" y="88"/>
                    <a:pt x="5" y="109"/>
                  </a:cubicBezTo>
                  <a:lnTo>
                    <a:pt x="5" y="109"/>
                  </a:lnTo>
                  <a:cubicBezTo>
                    <a:pt x="7" y="95"/>
                    <a:pt x="15" y="80"/>
                    <a:pt x="29" y="66"/>
                  </a:cubicBezTo>
                  <a:cubicBezTo>
                    <a:pt x="33" y="62"/>
                    <a:pt x="40" y="60"/>
                    <a:pt x="47" y="60"/>
                  </a:cubicBezTo>
                  <a:cubicBezTo>
                    <a:pt x="67" y="60"/>
                    <a:pt x="95" y="75"/>
                    <a:pt x="107" y="97"/>
                  </a:cubicBezTo>
                  <a:cubicBezTo>
                    <a:pt x="122" y="113"/>
                    <a:pt x="122" y="144"/>
                    <a:pt x="107" y="159"/>
                  </a:cubicBezTo>
                  <a:cubicBezTo>
                    <a:pt x="102" y="169"/>
                    <a:pt x="93" y="176"/>
                    <a:pt x="83" y="180"/>
                  </a:cubicBezTo>
                  <a:lnTo>
                    <a:pt x="83" y="180"/>
                  </a:lnTo>
                  <a:cubicBezTo>
                    <a:pt x="54" y="176"/>
                    <a:pt x="24" y="159"/>
                    <a:pt x="14" y="128"/>
                  </a:cubicBezTo>
                  <a:cubicBezTo>
                    <a:pt x="9" y="124"/>
                    <a:pt x="6" y="117"/>
                    <a:pt x="5" y="109"/>
                  </a:cubicBezTo>
                  <a:lnTo>
                    <a:pt x="5" y="109"/>
                  </a:lnTo>
                  <a:cubicBezTo>
                    <a:pt x="1" y="126"/>
                    <a:pt x="5" y="142"/>
                    <a:pt x="14" y="159"/>
                  </a:cubicBezTo>
                  <a:cubicBezTo>
                    <a:pt x="29" y="175"/>
                    <a:pt x="49" y="183"/>
                    <a:pt x="66" y="183"/>
                  </a:cubicBezTo>
                  <a:cubicBezTo>
                    <a:pt x="72" y="183"/>
                    <a:pt x="78" y="182"/>
                    <a:pt x="83" y="180"/>
                  </a:cubicBezTo>
                  <a:lnTo>
                    <a:pt x="83" y="180"/>
                  </a:lnTo>
                  <a:cubicBezTo>
                    <a:pt x="87" y="180"/>
                    <a:pt x="91" y="181"/>
                    <a:pt x="94" y="181"/>
                  </a:cubicBezTo>
                  <a:cubicBezTo>
                    <a:pt x="105" y="181"/>
                    <a:pt x="114" y="179"/>
                    <a:pt x="122" y="175"/>
                  </a:cubicBezTo>
                  <a:lnTo>
                    <a:pt x="153" y="144"/>
                  </a:lnTo>
                  <a:cubicBezTo>
                    <a:pt x="184" y="128"/>
                    <a:pt x="184" y="66"/>
                    <a:pt x="153" y="35"/>
                  </a:cubicBezTo>
                  <a:cubicBezTo>
                    <a:pt x="138" y="12"/>
                    <a:pt x="11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2"/>
            <p:cNvSpPr/>
            <p:nvPr/>
          </p:nvSpPr>
          <p:spPr>
            <a:xfrm>
              <a:off x="2958543" y="3096985"/>
              <a:ext cx="18052" cy="14924"/>
            </a:xfrm>
            <a:custGeom>
              <a:avLst/>
              <a:gdLst/>
              <a:ahLst/>
              <a:cxnLst/>
              <a:rect l="l" t="t" r="r" b="b"/>
              <a:pathLst>
                <a:path w="202" h="167" extrusionOk="0">
                  <a:moveTo>
                    <a:pt x="116" y="0"/>
                  </a:moveTo>
                  <a:cubicBezTo>
                    <a:pt x="99" y="0"/>
                    <a:pt x="81" y="6"/>
                    <a:pt x="62" y="25"/>
                  </a:cubicBezTo>
                  <a:cubicBezTo>
                    <a:pt x="60" y="29"/>
                    <a:pt x="57" y="33"/>
                    <a:pt x="55" y="37"/>
                  </a:cubicBezTo>
                  <a:lnTo>
                    <a:pt x="55" y="37"/>
                  </a:lnTo>
                  <a:cubicBezTo>
                    <a:pt x="64" y="33"/>
                    <a:pt x="75" y="31"/>
                    <a:pt x="85" y="31"/>
                  </a:cubicBezTo>
                  <a:cubicBezTo>
                    <a:pt x="108" y="31"/>
                    <a:pt x="130" y="42"/>
                    <a:pt x="140" y="71"/>
                  </a:cubicBezTo>
                  <a:cubicBezTo>
                    <a:pt x="155" y="87"/>
                    <a:pt x="155" y="118"/>
                    <a:pt x="140" y="149"/>
                  </a:cubicBezTo>
                  <a:cubicBezTo>
                    <a:pt x="138" y="151"/>
                    <a:pt x="135" y="153"/>
                    <a:pt x="133" y="155"/>
                  </a:cubicBezTo>
                  <a:lnTo>
                    <a:pt x="133" y="155"/>
                  </a:lnTo>
                  <a:cubicBezTo>
                    <a:pt x="141" y="154"/>
                    <a:pt x="149" y="152"/>
                    <a:pt x="155" y="149"/>
                  </a:cubicBezTo>
                  <a:cubicBezTo>
                    <a:pt x="202" y="118"/>
                    <a:pt x="202" y="71"/>
                    <a:pt x="186" y="25"/>
                  </a:cubicBezTo>
                  <a:cubicBezTo>
                    <a:pt x="167" y="15"/>
                    <a:pt x="143" y="0"/>
                    <a:pt x="116" y="0"/>
                  </a:cubicBezTo>
                  <a:close/>
                  <a:moveTo>
                    <a:pt x="55" y="37"/>
                  </a:moveTo>
                  <a:cubicBezTo>
                    <a:pt x="52" y="38"/>
                    <a:pt x="49" y="39"/>
                    <a:pt x="47" y="40"/>
                  </a:cubicBezTo>
                  <a:cubicBezTo>
                    <a:pt x="0" y="71"/>
                    <a:pt x="0" y="102"/>
                    <a:pt x="31" y="149"/>
                  </a:cubicBezTo>
                  <a:cubicBezTo>
                    <a:pt x="49" y="158"/>
                    <a:pt x="72" y="167"/>
                    <a:pt x="95" y="167"/>
                  </a:cubicBezTo>
                  <a:cubicBezTo>
                    <a:pt x="108" y="167"/>
                    <a:pt x="121" y="163"/>
                    <a:pt x="133" y="155"/>
                  </a:cubicBezTo>
                  <a:lnTo>
                    <a:pt x="133" y="155"/>
                  </a:lnTo>
                  <a:cubicBezTo>
                    <a:pt x="131" y="155"/>
                    <a:pt x="129" y="155"/>
                    <a:pt x="128" y="155"/>
                  </a:cubicBezTo>
                  <a:cubicBezTo>
                    <a:pt x="100" y="155"/>
                    <a:pt x="69" y="140"/>
                    <a:pt x="47" y="118"/>
                  </a:cubicBezTo>
                  <a:cubicBezTo>
                    <a:pt x="33" y="104"/>
                    <a:pt x="31" y="77"/>
                    <a:pt x="5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2"/>
            <p:cNvSpPr/>
            <p:nvPr/>
          </p:nvSpPr>
          <p:spPr>
            <a:xfrm>
              <a:off x="2976506" y="3159273"/>
              <a:ext cx="15371" cy="14835"/>
            </a:xfrm>
            <a:custGeom>
              <a:avLst/>
              <a:gdLst/>
              <a:ahLst/>
              <a:cxnLst/>
              <a:rect l="l" t="t" r="r" b="b"/>
              <a:pathLst>
                <a:path w="172" h="166" extrusionOk="0">
                  <a:moveTo>
                    <a:pt x="90" y="1"/>
                  </a:moveTo>
                  <a:cubicBezTo>
                    <a:pt x="71" y="1"/>
                    <a:pt x="50" y="7"/>
                    <a:pt x="32" y="26"/>
                  </a:cubicBezTo>
                  <a:cubicBezTo>
                    <a:pt x="1" y="72"/>
                    <a:pt x="1" y="103"/>
                    <a:pt x="16" y="119"/>
                  </a:cubicBezTo>
                  <a:cubicBezTo>
                    <a:pt x="27" y="125"/>
                    <a:pt x="36" y="132"/>
                    <a:pt x="45" y="137"/>
                  </a:cubicBezTo>
                  <a:lnTo>
                    <a:pt x="45" y="137"/>
                  </a:lnTo>
                  <a:cubicBezTo>
                    <a:pt x="41" y="131"/>
                    <a:pt x="36" y="125"/>
                    <a:pt x="32" y="119"/>
                  </a:cubicBezTo>
                  <a:cubicBezTo>
                    <a:pt x="16" y="103"/>
                    <a:pt x="16" y="72"/>
                    <a:pt x="32" y="41"/>
                  </a:cubicBezTo>
                  <a:cubicBezTo>
                    <a:pt x="55" y="33"/>
                    <a:pt x="75" y="29"/>
                    <a:pt x="92" y="29"/>
                  </a:cubicBezTo>
                  <a:cubicBezTo>
                    <a:pt x="109" y="29"/>
                    <a:pt x="125" y="33"/>
                    <a:pt x="140" y="41"/>
                  </a:cubicBezTo>
                  <a:cubicBezTo>
                    <a:pt x="156" y="88"/>
                    <a:pt x="156" y="119"/>
                    <a:pt x="140" y="150"/>
                  </a:cubicBezTo>
                  <a:cubicBezTo>
                    <a:pt x="171" y="119"/>
                    <a:pt x="171" y="72"/>
                    <a:pt x="156" y="26"/>
                  </a:cubicBezTo>
                  <a:cubicBezTo>
                    <a:pt x="147" y="16"/>
                    <a:pt x="120" y="1"/>
                    <a:pt x="90" y="1"/>
                  </a:cubicBezTo>
                  <a:close/>
                  <a:moveTo>
                    <a:pt x="140" y="150"/>
                  </a:moveTo>
                  <a:cubicBezTo>
                    <a:pt x="126" y="150"/>
                    <a:pt x="118" y="153"/>
                    <a:pt x="117" y="155"/>
                  </a:cubicBezTo>
                  <a:lnTo>
                    <a:pt x="117" y="155"/>
                  </a:lnTo>
                  <a:cubicBezTo>
                    <a:pt x="125" y="154"/>
                    <a:pt x="132" y="152"/>
                    <a:pt x="140" y="150"/>
                  </a:cubicBezTo>
                  <a:lnTo>
                    <a:pt x="140" y="150"/>
                  </a:lnTo>
                  <a:cubicBezTo>
                    <a:pt x="140" y="150"/>
                    <a:pt x="140" y="150"/>
                    <a:pt x="140" y="150"/>
                  </a:cubicBezTo>
                  <a:close/>
                  <a:moveTo>
                    <a:pt x="45" y="137"/>
                  </a:moveTo>
                  <a:cubicBezTo>
                    <a:pt x="61" y="155"/>
                    <a:pt x="77" y="166"/>
                    <a:pt x="96" y="166"/>
                  </a:cubicBezTo>
                  <a:cubicBezTo>
                    <a:pt x="109" y="166"/>
                    <a:pt x="124" y="161"/>
                    <a:pt x="140" y="150"/>
                  </a:cubicBezTo>
                  <a:lnTo>
                    <a:pt x="140" y="150"/>
                  </a:lnTo>
                  <a:cubicBezTo>
                    <a:pt x="130" y="155"/>
                    <a:pt x="123" y="157"/>
                    <a:pt x="120" y="157"/>
                  </a:cubicBezTo>
                  <a:cubicBezTo>
                    <a:pt x="118" y="157"/>
                    <a:pt x="117" y="156"/>
                    <a:pt x="117" y="155"/>
                  </a:cubicBezTo>
                  <a:lnTo>
                    <a:pt x="117" y="155"/>
                  </a:lnTo>
                  <a:cubicBezTo>
                    <a:pt x="113" y="155"/>
                    <a:pt x="110" y="156"/>
                    <a:pt x="106" y="156"/>
                  </a:cubicBezTo>
                  <a:cubicBezTo>
                    <a:pt x="85" y="156"/>
                    <a:pt x="66" y="149"/>
                    <a:pt x="45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2"/>
            <p:cNvSpPr/>
            <p:nvPr/>
          </p:nvSpPr>
          <p:spPr>
            <a:xfrm>
              <a:off x="2993128" y="3220756"/>
              <a:ext cx="16801" cy="16175"/>
            </a:xfrm>
            <a:custGeom>
              <a:avLst/>
              <a:gdLst/>
              <a:ahLst/>
              <a:cxnLst/>
              <a:rect l="l" t="t" r="r" b="b"/>
              <a:pathLst>
                <a:path w="188" h="181" extrusionOk="0">
                  <a:moveTo>
                    <a:pt x="92" y="33"/>
                  </a:moveTo>
                  <a:cubicBezTo>
                    <a:pt x="106" y="33"/>
                    <a:pt x="118" y="38"/>
                    <a:pt x="125" y="51"/>
                  </a:cubicBezTo>
                  <a:cubicBezTo>
                    <a:pt x="141" y="98"/>
                    <a:pt x="141" y="129"/>
                    <a:pt x="125" y="160"/>
                  </a:cubicBezTo>
                  <a:cubicBezTo>
                    <a:pt x="108" y="165"/>
                    <a:pt x="93" y="169"/>
                    <a:pt x="80" y="169"/>
                  </a:cubicBezTo>
                  <a:cubicBezTo>
                    <a:pt x="58" y="169"/>
                    <a:pt x="42" y="158"/>
                    <a:pt x="32" y="129"/>
                  </a:cubicBezTo>
                  <a:cubicBezTo>
                    <a:pt x="1" y="113"/>
                    <a:pt x="1" y="82"/>
                    <a:pt x="32" y="51"/>
                  </a:cubicBezTo>
                  <a:cubicBezTo>
                    <a:pt x="50" y="42"/>
                    <a:pt x="73" y="33"/>
                    <a:pt x="92" y="33"/>
                  </a:cubicBezTo>
                  <a:close/>
                  <a:moveTo>
                    <a:pt x="92" y="1"/>
                  </a:moveTo>
                  <a:cubicBezTo>
                    <a:pt x="71" y="1"/>
                    <a:pt x="47" y="12"/>
                    <a:pt x="32" y="35"/>
                  </a:cubicBezTo>
                  <a:cubicBezTo>
                    <a:pt x="1" y="51"/>
                    <a:pt x="1" y="98"/>
                    <a:pt x="1" y="129"/>
                  </a:cubicBezTo>
                  <a:cubicBezTo>
                    <a:pt x="24" y="163"/>
                    <a:pt x="56" y="181"/>
                    <a:pt x="90" y="181"/>
                  </a:cubicBezTo>
                  <a:cubicBezTo>
                    <a:pt x="102" y="181"/>
                    <a:pt x="113" y="179"/>
                    <a:pt x="125" y="175"/>
                  </a:cubicBezTo>
                  <a:lnTo>
                    <a:pt x="141" y="160"/>
                  </a:lnTo>
                  <a:cubicBezTo>
                    <a:pt x="187" y="129"/>
                    <a:pt x="187" y="82"/>
                    <a:pt x="141" y="35"/>
                  </a:cubicBezTo>
                  <a:cubicBezTo>
                    <a:pt x="133" y="12"/>
                    <a:pt x="1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2"/>
            <p:cNvSpPr/>
            <p:nvPr/>
          </p:nvSpPr>
          <p:spPr>
            <a:xfrm>
              <a:off x="3007337" y="3277235"/>
              <a:ext cx="17784" cy="15460"/>
            </a:xfrm>
            <a:custGeom>
              <a:avLst/>
              <a:gdLst/>
              <a:ahLst/>
              <a:cxnLst/>
              <a:rect l="l" t="t" r="r" b="b"/>
              <a:pathLst>
                <a:path w="199" h="173" extrusionOk="0">
                  <a:moveTo>
                    <a:pt x="104" y="1"/>
                  </a:moveTo>
                  <a:cubicBezTo>
                    <a:pt x="82" y="1"/>
                    <a:pt x="59" y="8"/>
                    <a:pt x="44" y="24"/>
                  </a:cubicBezTo>
                  <a:cubicBezTo>
                    <a:pt x="15" y="52"/>
                    <a:pt x="4" y="75"/>
                    <a:pt x="7" y="91"/>
                  </a:cubicBezTo>
                  <a:lnTo>
                    <a:pt x="7" y="91"/>
                  </a:lnTo>
                  <a:cubicBezTo>
                    <a:pt x="10" y="83"/>
                    <a:pt x="17" y="76"/>
                    <a:pt x="28" y="70"/>
                  </a:cubicBezTo>
                  <a:cubicBezTo>
                    <a:pt x="44" y="55"/>
                    <a:pt x="63" y="47"/>
                    <a:pt x="80" y="47"/>
                  </a:cubicBezTo>
                  <a:cubicBezTo>
                    <a:pt x="98" y="47"/>
                    <a:pt x="113" y="55"/>
                    <a:pt x="121" y="70"/>
                  </a:cubicBezTo>
                  <a:cubicBezTo>
                    <a:pt x="137" y="101"/>
                    <a:pt x="137" y="132"/>
                    <a:pt x="121" y="163"/>
                  </a:cubicBezTo>
                  <a:cubicBezTo>
                    <a:pt x="111" y="167"/>
                    <a:pt x="101" y="170"/>
                    <a:pt x="92" y="171"/>
                  </a:cubicBezTo>
                  <a:lnTo>
                    <a:pt x="92" y="171"/>
                  </a:lnTo>
                  <a:cubicBezTo>
                    <a:pt x="113" y="171"/>
                    <a:pt x="137" y="163"/>
                    <a:pt x="152" y="148"/>
                  </a:cubicBezTo>
                  <a:cubicBezTo>
                    <a:pt x="199" y="117"/>
                    <a:pt x="199" y="70"/>
                    <a:pt x="152" y="24"/>
                  </a:cubicBezTo>
                  <a:cubicBezTo>
                    <a:pt x="144" y="8"/>
                    <a:pt x="125" y="1"/>
                    <a:pt x="104" y="1"/>
                  </a:cubicBezTo>
                  <a:close/>
                  <a:moveTo>
                    <a:pt x="7" y="91"/>
                  </a:moveTo>
                  <a:cubicBezTo>
                    <a:pt x="1" y="106"/>
                    <a:pt x="8" y="122"/>
                    <a:pt x="28" y="132"/>
                  </a:cubicBezTo>
                  <a:cubicBezTo>
                    <a:pt x="38" y="162"/>
                    <a:pt x="54" y="173"/>
                    <a:pt x="76" y="173"/>
                  </a:cubicBezTo>
                  <a:cubicBezTo>
                    <a:pt x="81" y="173"/>
                    <a:pt x="87" y="172"/>
                    <a:pt x="92" y="171"/>
                  </a:cubicBezTo>
                  <a:lnTo>
                    <a:pt x="92" y="171"/>
                  </a:lnTo>
                  <a:cubicBezTo>
                    <a:pt x="92" y="171"/>
                    <a:pt x="92" y="171"/>
                    <a:pt x="92" y="171"/>
                  </a:cubicBezTo>
                  <a:cubicBezTo>
                    <a:pt x="71" y="171"/>
                    <a:pt x="51" y="163"/>
                    <a:pt x="44" y="148"/>
                  </a:cubicBezTo>
                  <a:lnTo>
                    <a:pt x="28" y="117"/>
                  </a:lnTo>
                  <a:cubicBezTo>
                    <a:pt x="16" y="111"/>
                    <a:pt x="8" y="102"/>
                    <a:pt x="7" y="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2"/>
            <p:cNvSpPr/>
            <p:nvPr/>
          </p:nvSpPr>
          <p:spPr>
            <a:xfrm>
              <a:off x="3026550" y="3336305"/>
              <a:ext cx="17962" cy="15013"/>
            </a:xfrm>
            <a:custGeom>
              <a:avLst/>
              <a:gdLst/>
              <a:ahLst/>
              <a:cxnLst/>
              <a:rect l="l" t="t" r="r" b="b"/>
              <a:pathLst>
                <a:path w="201" h="168" extrusionOk="0">
                  <a:moveTo>
                    <a:pt x="25" y="42"/>
                  </a:moveTo>
                  <a:cubicBezTo>
                    <a:pt x="22" y="43"/>
                    <a:pt x="18" y="44"/>
                    <a:pt x="15" y="45"/>
                  </a:cubicBezTo>
                  <a:cubicBezTo>
                    <a:pt x="3" y="57"/>
                    <a:pt x="0" y="86"/>
                    <a:pt x="6" y="106"/>
                  </a:cubicBezTo>
                  <a:lnTo>
                    <a:pt x="6" y="106"/>
                  </a:lnTo>
                  <a:cubicBezTo>
                    <a:pt x="4" y="83"/>
                    <a:pt x="8" y="58"/>
                    <a:pt x="25" y="42"/>
                  </a:cubicBezTo>
                  <a:close/>
                  <a:moveTo>
                    <a:pt x="100" y="0"/>
                  </a:moveTo>
                  <a:cubicBezTo>
                    <a:pt x="80" y="0"/>
                    <a:pt x="60" y="9"/>
                    <a:pt x="46" y="30"/>
                  </a:cubicBezTo>
                  <a:cubicBezTo>
                    <a:pt x="37" y="33"/>
                    <a:pt x="31" y="37"/>
                    <a:pt x="25" y="42"/>
                  </a:cubicBezTo>
                  <a:lnTo>
                    <a:pt x="25" y="42"/>
                  </a:lnTo>
                  <a:cubicBezTo>
                    <a:pt x="44" y="36"/>
                    <a:pt x="60" y="34"/>
                    <a:pt x="75" y="34"/>
                  </a:cubicBezTo>
                  <a:cubicBezTo>
                    <a:pt x="92" y="34"/>
                    <a:pt x="108" y="38"/>
                    <a:pt x="123" y="45"/>
                  </a:cubicBezTo>
                  <a:cubicBezTo>
                    <a:pt x="139" y="76"/>
                    <a:pt x="139" y="123"/>
                    <a:pt x="123" y="138"/>
                  </a:cubicBezTo>
                  <a:cubicBezTo>
                    <a:pt x="110" y="145"/>
                    <a:pt x="98" y="149"/>
                    <a:pt x="84" y="149"/>
                  </a:cubicBezTo>
                  <a:cubicBezTo>
                    <a:pt x="64" y="149"/>
                    <a:pt x="42" y="141"/>
                    <a:pt x="15" y="123"/>
                  </a:cubicBezTo>
                  <a:cubicBezTo>
                    <a:pt x="11" y="119"/>
                    <a:pt x="8" y="113"/>
                    <a:pt x="6" y="106"/>
                  </a:cubicBezTo>
                  <a:lnTo>
                    <a:pt x="6" y="106"/>
                  </a:lnTo>
                  <a:cubicBezTo>
                    <a:pt x="7" y="118"/>
                    <a:pt x="10" y="130"/>
                    <a:pt x="15" y="138"/>
                  </a:cubicBezTo>
                  <a:cubicBezTo>
                    <a:pt x="47" y="149"/>
                    <a:pt x="72" y="167"/>
                    <a:pt x="99" y="167"/>
                  </a:cubicBezTo>
                  <a:cubicBezTo>
                    <a:pt x="111" y="167"/>
                    <a:pt x="124" y="163"/>
                    <a:pt x="139" y="154"/>
                  </a:cubicBezTo>
                  <a:cubicBezTo>
                    <a:pt x="139" y="138"/>
                    <a:pt x="154" y="138"/>
                    <a:pt x="154" y="138"/>
                  </a:cubicBezTo>
                  <a:cubicBezTo>
                    <a:pt x="170" y="123"/>
                    <a:pt x="201" y="61"/>
                    <a:pt x="154" y="30"/>
                  </a:cubicBezTo>
                  <a:cubicBezTo>
                    <a:pt x="146" y="13"/>
                    <a:pt x="12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2"/>
            <p:cNvSpPr/>
            <p:nvPr/>
          </p:nvSpPr>
          <p:spPr>
            <a:xfrm>
              <a:off x="2882315" y="2723529"/>
              <a:ext cx="135924" cy="643160"/>
            </a:xfrm>
            <a:custGeom>
              <a:avLst/>
              <a:gdLst/>
              <a:ahLst/>
              <a:cxnLst/>
              <a:rect l="l" t="t" r="r" b="b"/>
              <a:pathLst>
                <a:path w="1521" h="7197" extrusionOk="0">
                  <a:moveTo>
                    <a:pt x="0" y="1"/>
                  </a:moveTo>
                  <a:cubicBezTo>
                    <a:pt x="31" y="621"/>
                    <a:pt x="78" y="1226"/>
                    <a:pt x="186" y="1846"/>
                  </a:cubicBezTo>
                  <a:cubicBezTo>
                    <a:pt x="279" y="2436"/>
                    <a:pt x="388" y="3056"/>
                    <a:pt x="512" y="3645"/>
                  </a:cubicBezTo>
                  <a:cubicBezTo>
                    <a:pt x="590" y="3940"/>
                    <a:pt x="652" y="4250"/>
                    <a:pt x="729" y="4529"/>
                  </a:cubicBezTo>
                  <a:cubicBezTo>
                    <a:pt x="807" y="4824"/>
                    <a:pt x="884" y="5134"/>
                    <a:pt x="962" y="5429"/>
                  </a:cubicBezTo>
                  <a:cubicBezTo>
                    <a:pt x="1039" y="5724"/>
                    <a:pt x="1132" y="6003"/>
                    <a:pt x="1225" y="6313"/>
                  </a:cubicBezTo>
                  <a:lnTo>
                    <a:pt x="1520" y="7197"/>
                  </a:lnTo>
                  <a:lnTo>
                    <a:pt x="1241" y="6313"/>
                  </a:lnTo>
                  <a:cubicBezTo>
                    <a:pt x="1163" y="6034"/>
                    <a:pt x="1070" y="5739"/>
                    <a:pt x="993" y="5429"/>
                  </a:cubicBezTo>
                  <a:cubicBezTo>
                    <a:pt x="915" y="5134"/>
                    <a:pt x="838" y="4840"/>
                    <a:pt x="760" y="4529"/>
                  </a:cubicBezTo>
                  <a:cubicBezTo>
                    <a:pt x="683" y="4219"/>
                    <a:pt x="621" y="3940"/>
                    <a:pt x="543" y="3645"/>
                  </a:cubicBezTo>
                  <a:cubicBezTo>
                    <a:pt x="419" y="3040"/>
                    <a:pt x="295" y="2436"/>
                    <a:pt x="202" y="1846"/>
                  </a:cubicBezTo>
                  <a:cubicBezTo>
                    <a:pt x="155" y="1536"/>
                    <a:pt x="109" y="1241"/>
                    <a:pt x="78" y="931"/>
                  </a:cubicBezTo>
                  <a:cubicBezTo>
                    <a:pt x="62" y="621"/>
                    <a:pt x="31" y="31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2"/>
            <p:cNvSpPr/>
            <p:nvPr/>
          </p:nvSpPr>
          <p:spPr>
            <a:xfrm>
              <a:off x="2997328" y="3329334"/>
              <a:ext cx="393742" cy="696868"/>
            </a:xfrm>
            <a:custGeom>
              <a:avLst/>
              <a:gdLst/>
              <a:ahLst/>
              <a:cxnLst/>
              <a:rect l="l" t="t" r="r" b="b"/>
              <a:pathLst>
                <a:path w="4406" h="7798" extrusionOk="0">
                  <a:moveTo>
                    <a:pt x="3188" y="1"/>
                  </a:moveTo>
                  <a:cubicBezTo>
                    <a:pt x="2790" y="1"/>
                    <a:pt x="1773" y="618"/>
                    <a:pt x="544" y="618"/>
                  </a:cubicBezTo>
                  <a:cubicBezTo>
                    <a:pt x="442" y="618"/>
                    <a:pt x="338" y="613"/>
                    <a:pt x="233" y="604"/>
                  </a:cubicBezTo>
                  <a:cubicBezTo>
                    <a:pt x="32" y="604"/>
                    <a:pt x="0" y="2900"/>
                    <a:pt x="94" y="3535"/>
                  </a:cubicBezTo>
                  <a:cubicBezTo>
                    <a:pt x="218" y="4280"/>
                    <a:pt x="776" y="7335"/>
                    <a:pt x="1303" y="7676"/>
                  </a:cubicBezTo>
                  <a:cubicBezTo>
                    <a:pt x="1432" y="7762"/>
                    <a:pt x="1668" y="7798"/>
                    <a:pt x="1954" y="7798"/>
                  </a:cubicBezTo>
                  <a:cubicBezTo>
                    <a:pt x="2806" y="7798"/>
                    <a:pt x="4091" y="7478"/>
                    <a:pt x="4219" y="7211"/>
                  </a:cubicBezTo>
                  <a:cubicBezTo>
                    <a:pt x="4328" y="6994"/>
                    <a:pt x="4405" y="4854"/>
                    <a:pt x="4142" y="2977"/>
                  </a:cubicBezTo>
                  <a:cubicBezTo>
                    <a:pt x="3955" y="1488"/>
                    <a:pt x="3428" y="216"/>
                    <a:pt x="3335" y="61"/>
                  </a:cubicBezTo>
                  <a:cubicBezTo>
                    <a:pt x="3305" y="19"/>
                    <a:pt x="3256" y="1"/>
                    <a:pt x="3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2"/>
            <p:cNvSpPr/>
            <p:nvPr/>
          </p:nvSpPr>
          <p:spPr>
            <a:xfrm>
              <a:off x="3045853" y="3401988"/>
              <a:ext cx="14656" cy="15639"/>
            </a:xfrm>
            <a:custGeom>
              <a:avLst/>
              <a:gdLst/>
              <a:ahLst/>
              <a:cxnLst/>
              <a:rect l="l" t="t" r="r" b="b"/>
              <a:pathLst>
                <a:path w="164" h="175" extrusionOk="0">
                  <a:moveTo>
                    <a:pt x="86" y="0"/>
                  </a:moveTo>
                  <a:cubicBezTo>
                    <a:pt x="68" y="0"/>
                    <a:pt x="48" y="7"/>
                    <a:pt x="31" y="24"/>
                  </a:cubicBezTo>
                  <a:cubicBezTo>
                    <a:pt x="16" y="70"/>
                    <a:pt x="0" y="101"/>
                    <a:pt x="0" y="148"/>
                  </a:cubicBezTo>
                  <a:cubicBezTo>
                    <a:pt x="10" y="152"/>
                    <a:pt x="20" y="157"/>
                    <a:pt x="31" y="161"/>
                  </a:cubicBezTo>
                  <a:lnTo>
                    <a:pt x="31" y="161"/>
                  </a:lnTo>
                  <a:cubicBezTo>
                    <a:pt x="31" y="116"/>
                    <a:pt x="32" y="85"/>
                    <a:pt x="78" y="70"/>
                  </a:cubicBezTo>
                  <a:cubicBezTo>
                    <a:pt x="83" y="61"/>
                    <a:pt x="90" y="57"/>
                    <a:pt x="99" y="57"/>
                  </a:cubicBezTo>
                  <a:cubicBezTo>
                    <a:pt x="119" y="57"/>
                    <a:pt x="145" y="75"/>
                    <a:pt x="155" y="86"/>
                  </a:cubicBezTo>
                  <a:cubicBezTo>
                    <a:pt x="155" y="92"/>
                    <a:pt x="155" y="103"/>
                    <a:pt x="154" y="116"/>
                  </a:cubicBezTo>
                  <a:lnTo>
                    <a:pt x="154" y="116"/>
                  </a:lnTo>
                  <a:cubicBezTo>
                    <a:pt x="163" y="92"/>
                    <a:pt x="164" y="64"/>
                    <a:pt x="155" y="39"/>
                  </a:cubicBezTo>
                  <a:cubicBezTo>
                    <a:pt x="146" y="20"/>
                    <a:pt x="117" y="0"/>
                    <a:pt x="86" y="0"/>
                  </a:cubicBezTo>
                  <a:close/>
                  <a:moveTo>
                    <a:pt x="154" y="116"/>
                  </a:moveTo>
                  <a:lnTo>
                    <a:pt x="154" y="116"/>
                  </a:lnTo>
                  <a:cubicBezTo>
                    <a:pt x="146" y="138"/>
                    <a:pt x="131" y="156"/>
                    <a:pt x="109" y="163"/>
                  </a:cubicBezTo>
                  <a:cubicBezTo>
                    <a:pt x="100" y="168"/>
                    <a:pt x="89" y="170"/>
                    <a:pt x="78" y="170"/>
                  </a:cubicBezTo>
                  <a:cubicBezTo>
                    <a:pt x="63" y="170"/>
                    <a:pt x="47" y="166"/>
                    <a:pt x="31" y="161"/>
                  </a:cubicBezTo>
                  <a:lnTo>
                    <a:pt x="31" y="161"/>
                  </a:lnTo>
                  <a:cubicBezTo>
                    <a:pt x="31" y="162"/>
                    <a:pt x="31" y="162"/>
                    <a:pt x="31" y="163"/>
                  </a:cubicBezTo>
                  <a:cubicBezTo>
                    <a:pt x="47" y="171"/>
                    <a:pt x="62" y="175"/>
                    <a:pt x="80" y="175"/>
                  </a:cubicBezTo>
                  <a:cubicBezTo>
                    <a:pt x="97" y="175"/>
                    <a:pt x="117" y="171"/>
                    <a:pt x="140" y="163"/>
                  </a:cubicBezTo>
                  <a:cubicBezTo>
                    <a:pt x="149" y="154"/>
                    <a:pt x="153" y="134"/>
                    <a:pt x="154" y="1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2"/>
            <p:cNvSpPr/>
            <p:nvPr/>
          </p:nvSpPr>
          <p:spPr>
            <a:xfrm>
              <a:off x="3048623" y="3473123"/>
              <a:ext cx="18052" cy="15103"/>
            </a:xfrm>
            <a:custGeom>
              <a:avLst/>
              <a:gdLst/>
              <a:ahLst/>
              <a:cxnLst/>
              <a:rect l="l" t="t" r="r" b="b"/>
              <a:pathLst>
                <a:path w="202" h="169" extrusionOk="0">
                  <a:moveTo>
                    <a:pt x="97" y="1"/>
                  </a:moveTo>
                  <a:cubicBezTo>
                    <a:pt x="79" y="1"/>
                    <a:pt x="60" y="6"/>
                    <a:pt x="47" y="19"/>
                  </a:cubicBezTo>
                  <a:cubicBezTo>
                    <a:pt x="26" y="39"/>
                    <a:pt x="15" y="57"/>
                    <a:pt x="12" y="73"/>
                  </a:cubicBezTo>
                  <a:lnTo>
                    <a:pt x="12" y="73"/>
                  </a:lnTo>
                  <a:cubicBezTo>
                    <a:pt x="19" y="63"/>
                    <a:pt x="30" y="55"/>
                    <a:pt x="47" y="50"/>
                  </a:cubicBezTo>
                  <a:cubicBezTo>
                    <a:pt x="78" y="50"/>
                    <a:pt x="109" y="50"/>
                    <a:pt x="124" y="65"/>
                  </a:cubicBezTo>
                  <a:cubicBezTo>
                    <a:pt x="140" y="96"/>
                    <a:pt x="140" y="143"/>
                    <a:pt x="124" y="158"/>
                  </a:cubicBezTo>
                  <a:cubicBezTo>
                    <a:pt x="123" y="159"/>
                    <a:pt x="122" y="159"/>
                    <a:pt x="121" y="159"/>
                  </a:cubicBezTo>
                  <a:lnTo>
                    <a:pt x="121" y="159"/>
                  </a:lnTo>
                  <a:cubicBezTo>
                    <a:pt x="134" y="157"/>
                    <a:pt x="146" y="152"/>
                    <a:pt x="155" y="143"/>
                  </a:cubicBezTo>
                  <a:cubicBezTo>
                    <a:pt x="186" y="127"/>
                    <a:pt x="202" y="65"/>
                    <a:pt x="155" y="19"/>
                  </a:cubicBezTo>
                  <a:cubicBezTo>
                    <a:pt x="146" y="10"/>
                    <a:pt x="122" y="1"/>
                    <a:pt x="97" y="1"/>
                  </a:cubicBezTo>
                  <a:close/>
                  <a:moveTo>
                    <a:pt x="12" y="73"/>
                  </a:moveTo>
                  <a:cubicBezTo>
                    <a:pt x="0" y="90"/>
                    <a:pt x="0" y="113"/>
                    <a:pt x="0" y="143"/>
                  </a:cubicBezTo>
                  <a:cubicBezTo>
                    <a:pt x="28" y="161"/>
                    <a:pt x="50" y="168"/>
                    <a:pt x="72" y="168"/>
                  </a:cubicBezTo>
                  <a:cubicBezTo>
                    <a:pt x="88" y="168"/>
                    <a:pt x="103" y="165"/>
                    <a:pt x="121" y="159"/>
                  </a:cubicBezTo>
                  <a:lnTo>
                    <a:pt x="121" y="159"/>
                  </a:lnTo>
                  <a:cubicBezTo>
                    <a:pt x="116" y="160"/>
                    <a:pt x="111" y="161"/>
                    <a:pt x="105" y="161"/>
                  </a:cubicBezTo>
                  <a:cubicBezTo>
                    <a:pt x="80" y="161"/>
                    <a:pt x="56" y="152"/>
                    <a:pt x="47" y="143"/>
                  </a:cubicBezTo>
                  <a:lnTo>
                    <a:pt x="47" y="127"/>
                  </a:lnTo>
                  <a:cubicBezTo>
                    <a:pt x="21" y="110"/>
                    <a:pt x="9" y="93"/>
                    <a:pt x="12" y="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2"/>
            <p:cNvSpPr/>
            <p:nvPr/>
          </p:nvSpPr>
          <p:spPr>
            <a:xfrm>
              <a:off x="3052734" y="3546044"/>
              <a:ext cx="15371" cy="15550"/>
            </a:xfrm>
            <a:custGeom>
              <a:avLst/>
              <a:gdLst/>
              <a:ahLst/>
              <a:cxnLst/>
              <a:rect l="l" t="t" r="r" b="b"/>
              <a:pathLst>
                <a:path w="172" h="174" extrusionOk="0">
                  <a:moveTo>
                    <a:pt x="109" y="133"/>
                  </a:moveTo>
                  <a:cubicBezTo>
                    <a:pt x="109" y="149"/>
                    <a:pt x="106" y="157"/>
                    <a:pt x="104" y="157"/>
                  </a:cubicBezTo>
                  <a:cubicBezTo>
                    <a:pt x="102" y="157"/>
                    <a:pt x="102" y="149"/>
                    <a:pt x="109" y="133"/>
                  </a:cubicBezTo>
                  <a:close/>
                  <a:moveTo>
                    <a:pt x="86" y="1"/>
                  </a:moveTo>
                  <a:cubicBezTo>
                    <a:pt x="68" y="1"/>
                    <a:pt x="49" y="8"/>
                    <a:pt x="32" y="25"/>
                  </a:cubicBezTo>
                  <a:cubicBezTo>
                    <a:pt x="1" y="40"/>
                    <a:pt x="1" y="102"/>
                    <a:pt x="16" y="118"/>
                  </a:cubicBezTo>
                  <a:lnTo>
                    <a:pt x="16" y="118"/>
                  </a:lnTo>
                  <a:cubicBezTo>
                    <a:pt x="1" y="102"/>
                    <a:pt x="16" y="56"/>
                    <a:pt x="63" y="40"/>
                  </a:cubicBezTo>
                  <a:cubicBezTo>
                    <a:pt x="67" y="36"/>
                    <a:pt x="73" y="34"/>
                    <a:pt x="80" y="34"/>
                  </a:cubicBezTo>
                  <a:cubicBezTo>
                    <a:pt x="97" y="34"/>
                    <a:pt x="119" y="45"/>
                    <a:pt x="140" y="56"/>
                  </a:cubicBezTo>
                  <a:cubicBezTo>
                    <a:pt x="140" y="87"/>
                    <a:pt x="140" y="118"/>
                    <a:pt x="109" y="133"/>
                  </a:cubicBezTo>
                  <a:cubicBezTo>
                    <a:pt x="90" y="153"/>
                    <a:pt x="70" y="161"/>
                    <a:pt x="54" y="161"/>
                  </a:cubicBezTo>
                  <a:cubicBezTo>
                    <a:pt x="32" y="161"/>
                    <a:pt x="16" y="145"/>
                    <a:pt x="16" y="118"/>
                  </a:cubicBezTo>
                  <a:lnTo>
                    <a:pt x="16" y="133"/>
                  </a:lnTo>
                  <a:cubicBezTo>
                    <a:pt x="26" y="163"/>
                    <a:pt x="55" y="174"/>
                    <a:pt x="86" y="174"/>
                  </a:cubicBezTo>
                  <a:cubicBezTo>
                    <a:pt x="104" y="174"/>
                    <a:pt x="123" y="170"/>
                    <a:pt x="140" y="164"/>
                  </a:cubicBezTo>
                  <a:cubicBezTo>
                    <a:pt x="171" y="133"/>
                    <a:pt x="171" y="87"/>
                    <a:pt x="156" y="40"/>
                  </a:cubicBezTo>
                  <a:cubicBezTo>
                    <a:pt x="146" y="21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2"/>
            <p:cNvSpPr/>
            <p:nvPr/>
          </p:nvSpPr>
          <p:spPr>
            <a:xfrm>
              <a:off x="3062475" y="3618877"/>
              <a:ext cx="16711" cy="14835"/>
            </a:xfrm>
            <a:custGeom>
              <a:avLst/>
              <a:gdLst/>
              <a:ahLst/>
              <a:cxnLst/>
              <a:rect l="l" t="t" r="r" b="b"/>
              <a:pathLst>
                <a:path w="187" h="166" extrusionOk="0">
                  <a:moveTo>
                    <a:pt x="125" y="140"/>
                  </a:moveTo>
                  <a:cubicBezTo>
                    <a:pt x="125" y="148"/>
                    <a:pt x="121" y="152"/>
                    <a:pt x="119" y="152"/>
                  </a:cubicBezTo>
                  <a:cubicBezTo>
                    <a:pt x="117" y="152"/>
                    <a:pt x="117" y="148"/>
                    <a:pt x="125" y="140"/>
                  </a:cubicBezTo>
                  <a:close/>
                  <a:moveTo>
                    <a:pt x="84" y="34"/>
                  </a:moveTo>
                  <a:cubicBezTo>
                    <a:pt x="104" y="34"/>
                    <a:pt x="129" y="52"/>
                    <a:pt x="140" y="63"/>
                  </a:cubicBezTo>
                  <a:cubicBezTo>
                    <a:pt x="140" y="78"/>
                    <a:pt x="140" y="125"/>
                    <a:pt x="125" y="140"/>
                  </a:cubicBezTo>
                  <a:cubicBezTo>
                    <a:pt x="101" y="152"/>
                    <a:pt x="82" y="157"/>
                    <a:pt x="67" y="157"/>
                  </a:cubicBezTo>
                  <a:cubicBezTo>
                    <a:pt x="43" y="157"/>
                    <a:pt x="31" y="144"/>
                    <a:pt x="31" y="125"/>
                  </a:cubicBezTo>
                  <a:cubicBezTo>
                    <a:pt x="0" y="94"/>
                    <a:pt x="31" y="63"/>
                    <a:pt x="62" y="47"/>
                  </a:cubicBezTo>
                  <a:cubicBezTo>
                    <a:pt x="67" y="38"/>
                    <a:pt x="75" y="34"/>
                    <a:pt x="84" y="34"/>
                  </a:cubicBezTo>
                  <a:close/>
                  <a:moveTo>
                    <a:pt x="88" y="0"/>
                  </a:moveTo>
                  <a:cubicBezTo>
                    <a:pt x="73" y="0"/>
                    <a:pt x="58" y="5"/>
                    <a:pt x="47" y="16"/>
                  </a:cubicBezTo>
                  <a:cubicBezTo>
                    <a:pt x="0" y="47"/>
                    <a:pt x="0" y="94"/>
                    <a:pt x="31" y="140"/>
                  </a:cubicBezTo>
                  <a:cubicBezTo>
                    <a:pt x="41" y="158"/>
                    <a:pt x="66" y="166"/>
                    <a:pt x="91" y="166"/>
                  </a:cubicBezTo>
                  <a:cubicBezTo>
                    <a:pt x="109" y="166"/>
                    <a:pt x="127" y="162"/>
                    <a:pt x="140" y="156"/>
                  </a:cubicBezTo>
                  <a:cubicBezTo>
                    <a:pt x="187" y="140"/>
                    <a:pt x="187" y="78"/>
                    <a:pt x="156" y="47"/>
                  </a:cubicBezTo>
                  <a:cubicBezTo>
                    <a:pt x="146" y="17"/>
                    <a:pt x="116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2"/>
            <p:cNvSpPr/>
            <p:nvPr/>
          </p:nvSpPr>
          <p:spPr>
            <a:xfrm>
              <a:off x="3069356" y="3688135"/>
              <a:ext cx="16801" cy="14924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89" y="1"/>
                  </a:moveTo>
                  <a:cubicBezTo>
                    <a:pt x="73" y="1"/>
                    <a:pt x="59" y="6"/>
                    <a:pt x="48" y="17"/>
                  </a:cubicBezTo>
                  <a:cubicBezTo>
                    <a:pt x="1" y="63"/>
                    <a:pt x="1" y="94"/>
                    <a:pt x="1" y="125"/>
                  </a:cubicBezTo>
                  <a:cubicBezTo>
                    <a:pt x="17" y="149"/>
                    <a:pt x="37" y="161"/>
                    <a:pt x="59" y="164"/>
                  </a:cubicBezTo>
                  <a:lnTo>
                    <a:pt x="59" y="164"/>
                  </a:lnTo>
                  <a:cubicBezTo>
                    <a:pt x="47" y="161"/>
                    <a:pt x="38" y="153"/>
                    <a:pt x="32" y="141"/>
                  </a:cubicBezTo>
                  <a:lnTo>
                    <a:pt x="32" y="125"/>
                  </a:lnTo>
                  <a:cubicBezTo>
                    <a:pt x="1" y="94"/>
                    <a:pt x="32" y="63"/>
                    <a:pt x="63" y="48"/>
                  </a:cubicBezTo>
                  <a:cubicBezTo>
                    <a:pt x="79" y="48"/>
                    <a:pt x="110" y="48"/>
                    <a:pt x="125" y="63"/>
                  </a:cubicBezTo>
                  <a:cubicBezTo>
                    <a:pt x="141" y="79"/>
                    <a:pt x="141" y="141"/>
                    <a:pt x="125" y="156"/>
                  </a:cubicBezTo>
                  <a:cubicBezTo>
                    <a:pt x="187" y="141"/>
                    <a:pt x="187" y="79"/>
                    <a:pt x="156" y="48"/>
                  </a:cubicBezTo>
                  <a:cubicBezTo>
                    <a:pt x="146" y="18"/>
                    <a:pt x="117" y="1"/>
                    <a:pt x="89" y="1"/>
                  </a:cubicBezTo>
                  <a:close/>
                  <a:moveTo>
                    <a:pt x="125" y="156"/>
                  </a:moveTo>
                  <a:cubicBezTo>
                    <a:pt x="108" y="162"/>
                    <a:pt x="91" y="166"/>
                    <a:pt x="75" y="166"/>
                  </a:cubicBezTo>
                  <a:cubicBezTo>
                    <a:pt x="69" y="166"/>
                    <a:pt x="64" y="165"/>
                    <a:pt x="59" y="164"/>
                  </a:cubicBezTo>
                  <a:lnTo>
                    <a:pt x="59" y="164"/>
                  </a:lnTo>
                  <a:cubicBezTo>
                    <a:pt x="64" y="166"/>
                    <a:pt x="69" y="166"/>
                    <a:pt x="75" y="166"/>
                  </a:cubicBezTo>
                  <a:cubicBezTo>
                    <a:pt x="89" y="166"/>
                    <a:pt x="106" y="163"/>
                    <a:pt x="125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2"/>
            <p:cNvSpPr/>
            <p:nvPr/>
          </p:nvSpPr>
          <p:spPr>
            <a:xfrm>
              <a:off x="3079097" y="3752210"/>
              <a:ext cx="16711" cy="15639"/>
            </a:xfrm>
            <a:custGeom>
              <a:avLst/>
              <a:gdLst/>
              <a:ahLst/>
              <a:cxnLst/>
              <a:rect l="l" t="t" r="r" b="b"/>
              <a:pathLst>
                <a:path w="187" h="175" extrusionOk="0">
                  <a:moveTo>
                    <a:pt x="47" y="29"/>
                  </a:moveTo>
                  <a:lnTo>
                    <a:pt x="47" y="29"/>
                  </a:lnTo>
                  <a:cubicBezTo>
                    <a:pt x="16" y="44"/>
                    <a:pt x="1" y="75"/>
                    <a:pt x="16" y="106"/>
                  </a:cubicBezTo>
                  <a:cubicBezTo>
                    <a:pt x="20" y="117"/>
                    <a:pt x="25" y="127"/>
                    <a:pt x="32" y="135"/>
                  </a:cubicBezTo>
                  <a:lnTo>
                    <a:pt x="32" y="135"/>
                  </a:lnTo>
                  <a:lnTo>
                    <a:pt x="32" y="122"/>
                  </a:lnTo>
                  <a:cubicBezTo>
                    <a:pt x="16" y="106"/>
                    <a:pt x="16" y="44"/>
                    <a:pt x="47" y="29"/>
                  </a:cubicBezTo>
                  <a:close/>
                  <a:moveTo>
                    <a:pt x="109" y="1"/>
                  </a:moveTo>
                  <a:cubicBezTo>
                    <a:pt x="89" y="1"/>
                    <a:pt x="67" y="9"/>
                    <a:pt x="47" y="29"/>
                  </a:cubicBezTo>
                  <a:cubicBezTo>
                    <a:pt x="94" y="29"/>
                    <a:pt x="109" y="29"/>
                    <a:pt x="125" y="44"/>
                  </a:cubicBezTo>
                  <a:cubicBezTo>
                    <a:pt x="156" y="75"/>
                    <a:pt x="156" y="122"/>
                    <a:pt x="125" y="137"/>
                  </a:cubicBezTo>
                  <a:cubicBezTo>
                    <a:pt x="125" y="137"/>
                    <a:pt x="125" y="137"/>
                    <a:pt x="125" y="137"/>
                  </a:cubicBezTo>
                  <a:lnTo>
                    <a:pt x="125" y="137"/>
                  </a:lnTo>
                  <a:cubicBezTo>
                    <a:pt x="125" y="145"/>
                    <a:pt x="121" y="149"/>
                    <a:pt x="119" y="149"/>
                  </a:cubicBezTo>
                  <a:cubicBezTo>
                    <a:pt x="117" y="149"/>
                    <a:pt x="117" y="145"/>
                    <a:pt x="125" y="137"/>
                  </a:cubicBezTo>
                  <a:lnTo>
                    <a:pt x="125" y="137"/>
                  </a:lnTo>
                  <a:cubicBezTo>
                    <a:pt x="108" y="153"/>
                    <a:pt x="92" y="160"/>
                    <a:pt x="77" y="160"/>
                  </a:cubicBezTo>
                  <a:cubicBezTo>
                    <a:pt x="59" y="160"/>
                    <a:pt x="43" y="150"/>
                    <a:pt x="32" y="135"/>
                  </a:cubicBezTo>
                  <a:lnTo>
                    <a:pt x="32" y="135"/>
                  </a:lnTo>
                  <a:lnTo>
                    <a:pt x="32" y="137"/>
                  </a:lnTo>
                  <a:cubicBezTo>
                    <a:pt x="40" y="163"/>
                    <a:pt x="63" y="174"/>
                    <a:pt x="89" y="174"/>
                  </a:cubicBezTo>
                  <a:cubicBezTo>
                    <a:pt x="111" y="174"/>
                    <a:pt x="135" y="167"/>
                    <a:pt x="156" y="153"/>
                  </a:cubicBezTo>
                  <a:cubicBezTo>
                    <a:pt x="187" y="137"/>
                    <a:pt x="187" y="75"/>
                    <a:pt x="171" y="44"/>
                  </a:cubicBezTo>
                  <a:cubicBezTo>
                    <a:pt x="162" y="17"/>
                    <a:pt x="13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2"/>
            <p:cNvSpPr/>
            <p:nvPr/>
          </p:nvSpPr>
          <p:spPr>
            <a:xfrm>
              <a:off x="3090178" y="3816016"/>
              <a:ext cx="18141" cy="15550"/>
            </a:xfrm>
            <a:custGeom>
              <a:avLst/>
              <a:gdLst/>
              <a:ahLst/>
              <a:cxnLst/>
              <a:rect l="l" t="t" r="r" b="b"/>
              <a:pathLst>
                <a:path w="203" h="174" extrusionOk="0">
                  <a:moveTo>
                    <a:pt x="86" y="10"/>
                  </a:moveTo>
                  <a:lnTo>
                    <a:pt x="86" y="10"/>
                  </a:lnTo>
                  <a:cubicBezTo>
                    <a:pt x="73" y="13"/>
                    <a:pt x="60" y="24"/>
                    <a:pt x="47" y="44"/>
                  </a:cubicBezTo>
                  <a:cubicBezTo>
                    <a:pt x="32" y="59"/>
                    <a:pt x="1" y="106"/>
                    <a:pt x="32" y="121"/>
                  </a:cubicBezTo>
                  <a:cubicBezTo>
                    <a:pt x="47" y="145"/>
                    <a:pt x="67" y="160"/>
                    <a:pt x="87" y="164"/>
                  </a:cubicBezTo>
                  <a:lnTo>
                    <a:pt x="87" y="164"/>
                  </a:lnTo>
                  <a:cubicBezTo>
                    <a:pt x="69" y="155"/>
                    <a:pt x="54" y="141"/>
                    <a:pt x="47" y="121"/>
                  </a:cubicBezTo>
                  <a:cubicBezTo>
                    <a:pt x="32" y="90"/>
                    <a:pt x="47" y="44"/>
                    <a:pt x="63" y="28"/>
                  </a:cubicBezTo>
                  <a:cubicBezTo>
                    <a:pt x="71" y="20"/>
                    <a:pt x="79" y="14"/>
                    <a:pt x="86" y="10"/>
                  </a:cubicBezTo>
                  <a:close/>
                  <a:moveTo>
                    <a:pt x="120" y="0"/>
                  </a:moveTo>
                  <a:cubicBezTo>
                    <a:pt x="109" y="0"/>
                    <a:pt x="98" y="3"/>
                    <a:pt x="86" y="10"/>
                  </a:cubicBezTo>
                  <a:lnTo>
                    <a:pt x="86" y="10"/>
                  </a:lnTo>
                  <a:cubicBezTo>
                    <a:pt x="89" y="9"/>
                    <a:pt x="91" y="9"/>
                    <a:pt x="94" y="9"/>
                  </a:cubicBezTo>
                  <a:cubicBezTo>
                    <a:pt x="109" y="9"/>
                    <a:pt x="125" y="20"/>
                    <a:pt x="140" y="44"/>
                  </a:cubicBezTo>
                  <a:cubicBezTo>
                    <a:pt x="187" y="90"/>
                    <a:pt x="156" y="121"/>
                    <a:pt x="140" y="137"/>
                  </a:cubicBezTo>
                  <a:cubicBezTo>
                    <a:pt x="127" y="156"/>
                    <a:pt x="112" y="165"/>
                    <a:pt x="95" y="165"/>
                  </a:cubicBezTo>
                  <a:cubicBezTo>
                    <a:pt x="93" y="165"/>
                    <a:pt x="90" y="164"/>
                    <a:pt x="87" y="164"/>
                  </a:cubicBezTo>
                  <a:lnTo>
                    <a:pt x="87" y="164"/>
                  </a:lnTo>
                  <a:cubicBezTo>
                    <a:pt x="100" y="170"/>
                    <a:pt x="115" y="173"/>
                    <a:pt x="128" y="173"/>
                  </a:cubicBezTo>
                  <a:cubicBezTo>
                    <a:pt x="138" y="173"/>
                    <a:pt x="148" y="172"/>
                    <a:pt x="156" y="168"/>
                  </a:cubicBezTo>
                  <a:cubicBezTo>
                    <a:pt x="202" y="137"/>
                    <a:pt x="202" y="90"/>
                    <a:pt x="187" y="44"/>
                  </a:cubicBezTo>
                  <a:cubicBezTo>
                    <a:pt x="169" y="17"/>
                    <a:pt x="14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2"/>
            <p:cNvSpPr/>
            <p:nvPr/>
          </p:nvSpPr>
          <p:spPr>
            <a:xfrm>
              <a:off x="3102957" y="3878304"/>
              <a:ext cx="17784" cy="15639"/>
            </a:xfrm>
            <a:custGeom>
              <a:avLst/>
              <a:gdLst/>
              <a:ahLst/>
              <a:cxnLst/>
              <a:rect l="l" t="t" r="r" b="b"/>
              <a:pathLst>
                <a:path w="199" h="175" extrusionOk="0">
                  <a:moveTo>
                    <a:pt x="77" y="11"/>
                  </a:moveTo>
                  <a:lnTo>
                    <a:pt x="77" y="11"/>
                  </a:lnTo>
                  <a:cubicBezTo>
                    <a:pt x="69" y="14"/>
                    <a:pt x="61" y="20"/>
                    <a:pt x="53" y="32"/>
                  </a:cubicBezTo>
                  <a:lnTo>
                    <a:pt x="53" y="32"/>
                  </a:lnTo>
                  <a:cubicBezTo>
                    <a:pt x="55" y="31"/>
                    <a:pt x="57" y="30"/>
                    <a:pt x="59" y="29"/>
                  </a:cubicBezTo>
                  <a:cubicBezTo>
                    <a:pt x="64" y="21"/>
                    <a:pt x="70" y="15"/>
                    <a:pt x="77" y="11"/>
                  </a:cubicBezTo>
                  <a:close/>
                  <a:moveTo>
                    <a:pt x="53" y="32"/>
                  </a:moveTo>
                  <a:cubicBezTo>
                    <a:pt x="41" y="37"/>
                    <a:pt x="33" y="46"/>
                    <a:pt x="28" y="56"/>
                  </a:cubicBezTo>
                  <a:lnTo>
                    <a:pt x="28" y="56"/>
                  </a:lnTo>
                  <a:cubicBezTo>
                    <a:pt x="32" y="52"/>
                    <a:pt x="38" y="48"/>
                    <a:pt x="44" y="45"/>
                  </a:cubicBezTo>
                  <a:cubicBezTo>
                    <a:pt x="47" y="40"/>
                    <a:pt x="50" y="35"/>
                    <a:pt x="53" y="32"/>
                  </a:cubicBezTo>
                  <a:close/>
                  <a:moveTo>
                    <a:pt x="109" y="1"/>
                  </a:moveTo>
                  <a:cubicBezTo>
                    <a:pt x="98" y="1"/>
                    <a:pt x="87" y="4"/>
                    <a:pt x="77" y="11"/>
                  </a:cubicBezTo>
                  <a:lnTo>
                    <a:pt x="77" y="11"/>
                  </a:lnTo>
                  <a:cubicBezTo>
                    <a:pt x="79" y="10"/>
                    <a:pt x="82" y="10"/>
                    <a:pt x="84" y="10"/>
                  </a:cubicBezTo>
                  <a:cubicBezTo>
                    <a:pt x="98" y="10"/>
                    <a:pt x="114" y="21"/>
                    <a:pt x="137" y="45"/>
                  </a:cubicBezTo>
                  <a:cubicBezTo>
                    <a:pt x="168" y="91"/>
                    <a:pt x="152" y="122"/>
                    <a:pt x="137" y="138"/>
                  </a:cubicBezTo>
                  <a:cubicBezTo>
                    <a:pt x="120" y="155"/>
                    <a:pt x="105" y="163"/>
                    <a:pt x="91" y="165"/>
                  </a:cubicBezTo>
                  <a:lnTo>
                    <a:pt x="91" y="165"/>
                  </a:lnTo>
                  <a:cubicBezTo>
                    <a:pt x="74" y="157"/>
                    <a:pt x="57" y="142"/>
                    <a:pt x="44" y="122"/>
                  </a:cubicBezTo>
                  <a:cubicBezTo>
                    <a:pt x="23" y="112"/>
                    <a:pt x="16" y="81"/>
                    <a:pt x="28" y="56"/>
                  </a:cubicBezTo>
                  <a:lnTo>
                    <a:pt x="28" y="56"/>
                  </a:lnTo>
                  <a:cubicBezTo>
                    <a:pt x="8" y="77"/>
                    <a:pt x="0" y="110"/>
                    <a:pt x="13" y="122"/>
                  </a:cubicBezTo>
                  <a:cubicBezTo>
                    <a:pt x="40" y="149"/>
                    <a:pt x="62" y="166"/>
                    <a:pt x="84" y="166"/>
                  </a:cubicBezTo>
                  <a:cubicBezTo>
                    <a:pt x="86" y="166"/>
                    <a:pt x="88" y="166"/>
                    <a:pt x="91" y="165"/>
                  </a:cubicBezTo>
                  <a:lnTo>
                    <a:pt x="91" y="165"/>
                  </a:lnTo>
                  <a:cubicBezTo>
                    <a:pt x="103" y="171"/>
                    <a:pt x="115" y="174"/>
                    <a:pt x="127" y="174"/>
                  </a:cubicBezTo>
                  <a:cubicBezTo>
                    <a:pt x="136" y="174"/>
                    <a:pt x="145" y="172"/>
                    <a:pt x="152" y="169"/>
                  </a:cubicBezTo>
                  <a:cubicBezTo>
                    <a:pt x="199" y="138"/>
                    <a:pt x="199" y="91"/>
                    <a:pt x="168" y="45"/>
                  </a:cubicBezTo>
                  <a:cubicBezTo>
                    <a:pt x="159" y="17"/>
                    <a:pt x="134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2"/>
            <p:cNvSpPr/>
            <p:nvPr/>
          </p:nvSpPr>
          <p:spPr>
            <a:xfrm>
              <a:off x="3116273" y="3936212"/>
              <a:ext cx="15550" cy="14924"/>
            </a:xfrm>
            <a:custGeom>
              <a:avLst/>
              <a:gdLst/>
              <a:ahLst/>
              <a:cxnLst/>
              <a:rect l="l" t="t" r="r" b="b"/>
              <a:pathLst>
                <a:path w="174" h="167" extrusionOk="0">
                  <a:moveTo>
                    <a:pt x="50" y="17"/>
                  </a:moveTo>
                  <a:lnTo>
                    <a:pt x="50" y="17"/>
                  </a:lnTo>
                  <a:cubicBezTo>
                    <a:pt x="33" y="23"/>
                    <a:pt x="22" y="32"/>
                    <a:pt x="15" y="44"/>
                  </a:cubicBezTo>
                  <a:lnTo>
                    <a:pt x="15" y="44"/>
                  </a:lnTo>
                  <a:cubicBezTo>
                    <a:pt x="23" y="32"/>
                    <a:pt x="35" y="22"/>
                    <a:pt x="50" y="17"/>
                  </a:cubicBezTo>
                  <a:close/>
                  <a:moveTo>
                    <a:pt x="15" y="44"/>
                  </a:moveTo>
                  <a:cubicBezTo>
                    <a:pt x="5" y="60"/>
                    <a:pt x="1" y="80"/>
                    <a:pt x="3" y="100"/>
                  </a:cubicBezTo>
                  <a:lnTo>
                    <a:pt x="3" y="100"/>
                  </a:lnTo>
                  <a:cubicBezTo>
                    <a:pt x="4" y="82"/>
                    <a:pt x="5" y="61"/>
                    <a:pt x="15" y="44"/>
                  </a:cubicBezTo>
                  <a:close/>
                  <a:moveTo>
                    <a:pt x="3" y="100"/>
                  </a:moveTo>
                  <a:lnTo>
                    <a:pt x="3" y="100"/>
                  </a:lnTo>
                  <a:cubicBezTo>
                    <a:pt x="3" y="103"/>
                    <a:pt x="3" y="107"/>
                    <a:pt x="3" y="110"/>
                  </a:cubicBezTo>
                  <a:cubicBezTo>
                    <a:pt x="4" y="111"/>
                    <a:pt x="5" y="112"/>
                    <a:pt x="6" y="113"/>
                  </a:cubicBezTo>
                  <a:lnTo>
                    <a:pt x="6" y="113"/>
                  </a:lnTo>
                  <a:cubicBezTo>
                    <a:pt x="5" y="108"/>
                    <a:pt x="4" y="104"/>
                    <a:pt x="3" y="100"/>
                  </a:cubicBezTo>
                  <a:close/>
                  <a:moveTo>
                    <a:pt x="95" y="0"/>
                  </a:moveTo>
                  <a:cubicBezTo>
                    <a:pt x="78" y="0"/>
                    <a:pt x="62" y="5"/>
                    <a:pt x="50" y="17"/>
                  </a:cubicBezTo>
                  <a:cubicBezTo>
                    <a:pt x="81" y="17"/>
                    <a:pt x="96" y="17"/>
                    <a:pt x="127" y="32"/>
                  </a:cubicBezTo>
                  <a:cubicBezTo>
                    <a:pt x="143" y="79"/>
                    <a:pt x="143" y="110"/>
                    <a:pt x="127" y="125"/>
                  </a:cubicBezTo>
                  <a:cubicBezTo>
                    <a:pt x="108" y="145"/>
                    <a:pt x="91" y="154"/>
                    <a:pt x="75" y="154"/>
                  </a:cubicBezTo>
                  <a:cubicBezTo>
                    <a:pt x="53" y="154"/>
                    <a:pt x="32" y="138"/>
                    <a:pt x="6" y="113"/>
                  </a:cubicBezTo>
                  <a:lnTo>
                    <a:pt x="6" y="113"/>
                  </a:lnTo>
                  <a:cubicBezTo>
                    <a:pt x="9" y="122"/>
                    <a:pt x="13" y="132"/>
                    <a:pt x="19" y="141"/>
                  </a:cubicBezTo>
                  <a:cubicBezTo>
                    <a:pt x="37" y="159"/>
                    <a:pt x="60" y="167"/>
                    <a:pt x="86" y="167"/>
                  </a:cubicBezTo>
                  <a:cubicBezTo>
                    <a:pt x="104" y="167"/>
                    <a:pt x="124" y="163"/>
                    <a:pt x="143" y="157"/>
                  </a:cubicBezTo>
                  <a:cubicBezTo>
                    <a:pt x="174" y="141"/>
                    <a:pt x="174" y="79"/>
                    <a:pt x="158" y="32"/>
                  </a:cubicBezTo>
                  <a:cubicBezTo>
                    <a:pt x="149" y="13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2"/>
            <p:cNvSpPr/>
            <p:nvPr/>
          </p:nvSpPr>
          <p:spPr>
            <a:xfrm>
              <a:off x="3132448" y="3994746"/>
              <a:ext cx="16086" cy="15639"/>
            </a:xfrm>
            <a:custGeom>
              <a:avLst/>
              <a:gdLst/>
              <a:ahLst/>
              <a:cxnLst/>
              <a:rect l="l" t="t" r="r" b="b"/>
              <a:pathLst>
                <a:path w="180" h="175" extrusionOk="0">
                  <a:moveTo>
                    <a:pt x="3" y="86"/>
                  </a:moveTo>
                  <a:cubicBezTo>
                    <a:pt x="1" y="103"/>
                    <a:pt x="9" y="122"/>
                    <a:pt x="24" y="137"/>
                  </a:cubicBezTo>
                  <a:lnTo>
                    <a:pt x="24" y="122"/>
                  </a:lnTo>
                  <a:cubicBezTo>
                    <a:pt x="11" y="116"/>
                    <a:pt x="4" y="101"/>
                    <a:pt x="3" y="86"/>
                  </a:cubicBezTo>
                  <a:close/>
                  <a:moveTo>
                    <a:pt x="89" y="1"/>
                  </a:moveTo>
                  <a:cubicBezTo>
                    <a:pt x="71" y="1"/>
                    <a:pt x="52" y="9"/>
                    <a:pt x="39" y="29"/>
                  </a:cubicBezTo>
                  <a:cubicBezTo>
                    <a:pt x="12" y="38"/>
                    <a:pt x="1" y="64"/>
                    <a:pt x="3" y="86"/>
                  </a:cubicBezTo>
                  <a:lnTo>
                    <a:pt x="3" y="86"/>
                  </a:lnTo>
                  <a:cubicBezTo>
                    <a:pt x="4" y="68"/>
                    <a:pt x="16" y="52"/>
                    <a:pt x="39" y="44"/>
                  </a:cubicBezTo>
                  <a:cubicBezTo>
                    <a:pt x="52" y="38"/>
                    <a:pt x="68" y="34"/>
                    <a:pt x="83" y="34"/>
                  </a:cubicBezTo>
                  <a:cubicBezTo>
                    <a:pt x="104" y="34"/>
                    <a:pt x="123" y="42"/>
                    <a:pt x="133" y="60"/>
                  </a:cubicBezTo>
                  <a:cubicBezTo>
                    <a:pt x="133" y="75"/>
                    <a:pt x="133" y="122"/>
                    <a:pt x="117" y="137"/>
                  </a:cubicBezTo>
                  <a:cubicBezTo>
                    <a:pt x="99" y="156"/>
                    <a:pt x="83" y="162"/>
                    <a:pt x="69" y="162"/>
                  </a:cubicBezTo>
                  <a:cubicBezTo>
                    <a:pt x="49" y="162"/>
                    <a:pt x="33" y="147"/>
                    <a:pt x="24" y="137"/>
                  </a:cubicBezTo>
                  <a:lnTo>
                    <a:pt x="24" y="137"/>
                  </a:lnTo>
                  <a:cubicBezTo>
                    <a:pt x="32" y="163"/>
                    <a:pt x="55" y="175"/>
                    <a:pt x="79" y="175"/>
                  </a:cubicBezTo>
                  <a:cubicBezTo>
                    <a:pt x="98" y="175"/>
                    <a:pt x="119" y="167"/>
                    <a:pt x="133" y="153"/>
                  </a:cubicBezTo>
                  <a:cubicBezTo>
                    <a:pt x="179" y="137"/>
                    <a:pt x="179" y="75"/>
                    <a:pt x="148" y="44"/>
                  </a:cubicBezTo>
                  <a:cubicBezTo>
                    <a:pt x="139" y="17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2"/>
            <p:cNvSpPr/>
            <p:nvPr/>
          </p:nvSpPr>
          <p:spPr>
            <a:xfrm>
              <a:off x="3025031" y="3391622"/>
              <a:ext cx="98480" cy="633508"/>
            </a:xfrm>
            <a:custGeom>
              <a:avLst/>
              <a:gdLst/>
              <a:ahLst/>
              <a:cxnLst/>
              <a:rect l="l" t="t" r="r" b="b"/>
              <a:pathLst>
                <a:path w="1102" h="7089" extrusionOk="0">
                  <a:moveTo>
                    <a:pt x="16" y="0"/>
                  </a:moveTo>
                  <a:cubicBezTo>
                    <a:pt x="1" y="605"/>
                    <a:pt x="16" y="1210"/>
                    <a:pt x="78" y="1784"/>
                  </a:cubicBezTo>
                  <a:cubicBezTo>
                    <a:pt x="125" y="2389"/>
                    <a:pt x="218" y="2978"/>
                    <a:pt x="311" y="3567"/>
                  </a:cubicBezTo>
                  <a:cubicBezTo>
                    <a:pt x="357" y="3862"/>
                    <a:pt x="404" y="4157"/>
                    <a:pt x="466" y="4467"/>
                  </a:cubicBezTo>
                  <a:cubicBezTo>
                    <a:pt x="512" y="4762"/>
                    <a:pt x="575" y="5041"/>
                    <a:pt x="652" y="5335"/>
                  </a:cubicBezTo>
                  <a:cubicBezTo>
                    <a:pt x="714" y="5630"/>
                    <a:pt x="792" y="5925"/>
                    <a:pt x="869" y="6204"/>
                  </a:cubicBezTo>
                  <a:lnTo>
                    <a:pt x="1102" y="7088"/>
                  </a:lnTo>
                  <a:lnTo>
                    <a:pt x="885" y="6204"/>
                  </a:lnTo>
                  <a:cubicBezTo>
                    <a:pt x="838" y="5925"/>
                    <a:pt x="745" y="5630"/>
                    <a:pt x="699" y="5335"/>
                  </a:cubicBezTo>
                  <a:cubicBezTo>
                    <a:pt x="637" y="5041"/>
                    <a:pt x="559" y="4762"/>
                    <a:pt x="528" y="4467"/>
                  </a:cubicBezTo>
                  <a:cubicBezTo>
                    <a:pt x="466" y="4172"/>
                    <a:pt x="404" y="3878"/>
                    <a:pt x="373" y="3567"/>
                  </a:cubicBezTo>
                  <a:cubicBezTo>
                    <a:pt x="264" y="2993"/>
                    <a:pt x="187" y="2389"/>
                    <a:pt x="140" y="1784"/>
                  </a:cubicBezTo>
                  <a:cubicBezTo>
                    <a:pt x="109" y="1505"/>
                    <a:pt x="78" y="1194"/>
                    <a:pt x="63" y="900"/>
                  </a:cubicBezTo>
                  <a:cubicBezTo>
                    <a:pt x="16" y="605"/>
                    <a:pt x="16" y="295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2"/>
            <p:cNvSpPr/>
            <p:nvPr/>
          </p:nvSpPr>
          <p:spPr>
            <a:xfrm>
              <a:off x="2992502" y="3162669"/>
              <a:ext cx="287666" cy="395440"/>
            </a:xfrm>
            <a:custGeom>
              <a:avLst/>
              <a:gdLst/>
              <a:ahLst/>
              <a:cxnLst/>
              <a:rect l="l" t="t" r="r" b="b"/>
              <a:pathLst>
                <a:path w="3219" h="4425" extrusionOk="0">
                  <a:moveTo>
                    <a:pt x="1784" y="1"/>
                  </a:moveTo>
                  <a:cubicBezTo>
                    <a:pt x="1650" y="1"/>
                    <a:pt x="1371" y="65"/>
                    <a:pt x="1357" y="205"/>
                  </a:cubicBezTo>
                  <a:cubicBezTo>
                    <a:pt x="1326" y="375"/>
                    <a:pt x="1683" y="1802"/>
                    <a:pt x="1559" y="1926"/>
                  </a:cubicBezTo>
                  <a:cubicBezTo>
                    <a:pt x="1233" y="2189"/>
                    <a:pt x="827" y="2321"/>
                    <a:pt x="421" y="2321"/>
                  </a:cubicBezTo>
                  <a:cubicBezTo>
                    <a:pt x="324" y="2321"/>
                    <a:pt x="227" y="2313"/>
                    <a:pt x="132" y="2298"/>
                  </a:cubicBezTo>
                  <a:cubicBezTo>
                    <a:pt x="128" y="2298"/>
                    <a:pt x="124" y="2297"/>
                    <a:pt x="121" y="2297"/>
                  </a:cubicBezTo>
                  <a:cubicBezTo>
                    <a:pt x="0" y="2297"/>
                    <a:pt x="136" y="2796"/>
                    <a:pt x="272" y="2841"/>
                  </a:cubicBezTo>
                  <a:cubicBezTo>
                    <a:pt x="340" y="2859"/>
                    <a:pt x="528" y="2942"/>
                    <a:pt x="825" y="2942"/>
                  </a:cubicBezTo>
                  <a:cubicBezTo>
                    <a:pt x="1063" y="2942"/>
                    <a:pt x="1372" y="2888"/>
                    <a:pt x="1745" y="2702"/>
                  </a:cubicBezTo>
                  <a:cubicBezTo>
                    <a:pt x="1746" y="2701"/>
                    <a:pt x="1748" y="2701"/>
                    <a:pt x="1749" y="2701"/>
                  </a:cubicBezTo>
                  <a:cubicBezTo>
                    <a:pt x="1856" y="2701"/>
                    <a:pt x="2523" y="4393"/>
                    <a:pt x="2676" y="4423"/>
                  </a:cubicBezTo>
                  <a:cubicBezTo>
                    <a:pt x="2685" y="4424"/>
                    <a:pt x="2695" y="4425"/>
                    <a:pt x="2706" y="4425"/>
                  </a:cubicBezTo>
                  <a:cubicBezTo>
                    <a:pt x="2844" y="4425"/>
                    <a:pt x="3113" y="4338"/>
                    <a:pt x="3156" y="4237"/>
                  </a:cubicBezTo>
                  <a:cubicBezTo>
                    <a:pt x="3218" y="4113"/>
                    <a:pt x="2955" y="2283"/>
                    <a:pt x="2676" y="1663"/>
                  </a:cubicBezTo>
                  <a:cubicBezTo>
                    <a:pt x="2521" y="1321"/>
                    <a:pt x="1916" y="34"/>
                    <a:pt x="1823" y="3"/>
                  </a:cubicBezTo>
                  <a:cubicBezTo>
                    <a:pt x="1812" y="2"/>
                    <a:pt x="1799" y="1"/>
                    <a:pt x="1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2"/>
            <p:cNvSpPr/>
            <p:nvPr/>
          </p:nvSpPr>
          <p:spPr>
            <a:xfrm>
              <a:off x="3055504" y="3240684"/>
              <a:ext cx="259337" cy="228328"/>
            </a:xfrm>
            <a:custGeom>
              <a:avLst/>
              <a:gdLst/>
              <a:ahLst/>
              <a:cxnLst/>
              <a:rect l="l" t="t" r="r" b="b"/>
              <a:pathLst>
                <a:path w="2902" h="2555" extrusionOk="0">
                  <a:moveTo>
                    <a:pt x="1461" y="0"/>
                  </a:moveTo>
                  <a:cubicBezTo>
                    <a:pt x="1305" y="0"/>
                    <a:pt x="1147" y="30"/>
                    <a:pt x="994" y="92"/>
                  </a:cubicBezTo>
                  <a:cubicBezTo>
                    <a:pt x="342" y="324"/>
                    <a:pt x="1" y="1069"/>
                    <a:pt x="265" y="1736"/>
                  </a:cubicBezTo>
                  <a:cubicBezTo>
                    <a:pt x="455" y="2237"/>
                    <a:pt x="931" y="2554"/>
                    <a:pt x="1443" y="2554"/>
                  </a:cubicBezTo>
                  <a:cubicBezTo>
                    <a:pt x="1597" y="2554"/>
                    <a:pt x="1755" y="2526"/>
                    <a:pt x="1909" y="2465"/>
                  </a:cubicBezTo>
                  <a:cubicBezTo>
                    <a:pt x="2560" y="2216"/>
                    <a:pt x="2901" y="1472"/>
                    <a:pt x="2638" y="821"/>
                  </a:cubicBezTo>
                  <a:cubicBezTo>
                    <a:pt x="2448" y="311"/>
                    <a:pt x="1968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2"/>
            <p:cNvSpPr/>
            <p:nvPr/>
          </p:nvSpPr>
          <p:spPr>
            <a:xfrm>
              <a:off x="3089374" y="3963379"/>
              <a:ext cx="311169" cy="105629"/>
            </a:xfrm>
            <a:custGeom>
              <a:avLst/>
              <a:gdLst/>
              <a:ahLst/>
              <a:cxnLst/>
              <a:rect l="l" t="t" r="r" b="b"/>
              <a:pathLst>
                <a:path w="3482" h="1182" extrusionOk="0">
                  <a:moveTo>
                    <a:pt x="3284" y="1"/>
                  </a:moveTo>
                  <a:cubicBezTo>
                    <a:pt x="3252" y="1"/>
                    <a:pt x="3215" y="13"/>
                    <a:pt x="3174" y="39"/>
                  </a:cubicBezTo>
                  <a:cubicBezTo>
                    <a:pt x="2578" y="451"/>
                    <a:pt x="1664" y="555"/>
                    <a:pt x="996" y="555"/>
                  </a:cubicBezTo>
                  <a:cubicBezTo>
                    <a:pt x="532" y="555"/>
                    <a:pt x="187" y="505"/>
                    <a:pt x="149" y="473"/>
                  </a:cubicBezTo>
                  <a:cubicBezTo>
                    <a:pt x="140" y="466"/>
                    <a:pt x="132" y="462"/>
                    <a:pt x="123" y="462"/>
                  </a:cubicBezTo>
                  <a:cubicBezTo>
                    <a:pt x="44" y="462"/>
                    <a:pt x="1" y="777"/>
                    <a:pt x="211" y="1016"/>
                  </a:cubicBezTo>
                  <a:cubicBezTo>
                    <a:pt x="307" y="1118"/>
                    <a:pt x="653" y="1181"/>
                    <a:pt x="1086" y="1181"/>
                  </a:cubicBezTo>
                  <a:cubicBezTo>
                    <a:pt x="1699" y="1181"/>
                    <a:pt x="2487" y="1055"/>
                    <a:pt x="2987" y="737"/>
                  </a:cubicBezTo>
                  <a:cubicBezTo>
                    <a:pt x="3481" y="443"/>
                    <a:pt x="3481" y="1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2"/>
            <p:cNvSpPr/>
            <p:nvPr/>
          </p:nvSpPr>
          <p:spPr>
            <a:xfrm>
              <a:off x="2836560" y="2608427"/>
              <a:ext cx="264788" cy="193386"/>
            </a:xfrm>
            <a:custGeom>
              <a:avLst/>
              <a:gdLst/>
              <a:ahLst/>
              <a:cxnLst/>
              <a:rect l="l" t="t" r="r" b="b"/>
              <a:pathLst>
                <a:path w="2963" h="2164" extrusionOk="0">
                  <a:moveTo>
                    <a:pt x="1529" y="0"/>
                  </a:moveTo>
                  <a:cubicBezTo>
                    <a:pt x="1364" y="0"/>
                    <a:pt x="1189" y="28"/>
                    <a:pt x="1009" y="94"/>
                  </a:cubicBezTo>
                  <a:cubicBezTo>
                    <a:pt x="171" y="435"/>
                    <a:pt x="0" y="1397"/>
                    <a:pt x="186" y="1769"/>
                  </a:cubicBezTo>
                  <a:cubicBezTo>
                    <a:pt x="329" y="2016"/>
                    <a:pt x="575" y="2164"/>
                    <a:pt x="943" y="2164"/>
                  </a:cubicBezTo>
                  <a:cubicBezTo>
                    <a:pt x="1178" y="2164"/>
                    <a:pt x="1462" y="2104"/>
                    <a:pt x="1799" y="1971"/>
                  </a:cubicBezTo>
                  <a:cubicBezTo>
                    <a:pt x="2296" y="1754"/>
                    <a:pt x="2963" y="1164"/>
                    <a:pt x="2746" y="622"/>
                  </a:cubicBezTo>
                  <a:cubicBezTo>
                    <a:pt x="2671" y="424"/>
                    <a:pt x="2174" y="0"/>
                    <a:pt x="1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2"/>
            <p:cNvSpPr/>
            <p:nvPr/>
          </p:nvSpPr>
          <p:spPr>
            <a:xfrm>
              <a:off x="2272399" y="1991719"/>
              <a:ext cx="464162" cy="411168"/>
            </a:xfrm>
            <a:custGeom>
              <a:avLst/>
              <a:gdLst/>
              <a:ahLst/>
              <a:cxnLst/>
              <a:rect l="l" t="t" r="r" b="b"/>
              <a:pathLst>
                <a:path w="5194" h="4601" extrusionOk="0">
                  <a:moveTo>
                    <a:pt x="4844" y="0"/>
                  </a:moveTo>
                  <a:cubicBezTo>
                    <a:pt x="4843" y="0"/>
                    <a:pt x="4841" y="0"/>
                    <a:pt x="4840" y="0"/>
                  </a:cubicBezTo>
                  <a:cubicBezTo>
                    <a:pt x="4468" y="31"/>
                    <a:pt x="885" y="978"/>
                    <a:pt x="296" y="1831"/>
                  </a:cubicBezTo>
                  <a:cubicBezTo>
                    <a:pt x="1" y="2249"/>
                    <a:pt x="187" y="4312"/>
                    <a:pt x="699" y="4576"/>
                  </a:cubicBezTo>
                  <a:cubicBezTo>
                    <a:pt x="731" y="4593"/>
                    <a:pt x="773" y="4601"/>
                    <a:pt x="824" y="4601"/>
                  </a:cubicBezTo>
                  <a:cubicBezTo>
                    <a:pt x="1608" y="4601"/>
                    <a:pt x="4462" y="2694"/>
                    <a:pt x="4607" y="2373"/>
                  </a:cubicBezTo>
                  <a:cubicBezTo>
                    <a:pt x="4762" y="2049"/>
                    <a:pt x="5193" y="0"/>
                    <a:pt x="4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2"/>
            <p:cNvSpPr/>
            <p:nvPr/>
          </p:nvSpPr>
          <p:spPr>
            <a:xfrm>
              <a:off x="2635578" y="2146052"/>
              <a:ext cx="18141" cy="17605"/>
            </a:xfrm>
            <a:custGeom>
              <a:avLst/>
              <a:gdLst/>
              <a:ahLst/>
              <a:cxnLst/>
              <a:rect l="l" t="t" r="r" b="b"/>
              <a:pathLst>
                <a:path w="203" h="197" extrusionOk="0">
                  <a:moveTo>
                    <a:pt x="97" y="0"/>
                  </a:moveTo>
                  <a:cubicBezTo>
                    <a:pt x="85" y="0"/>
                    <a:pt x="73" y="3"/>
                    <a:pt x="63" y="11"/>
                  </a:cubicBezTo>
                  <a:cubicBezTo>
                    <a:pt x="32" y="26"/>
                    <a:pt x="0" y="57"/>
                    <a:pt x="16" y="119"/>
                  </a:cubicBezTo>
                  <a:cubicBezTo>
                    <a:pt x="16" y="181"/>
                    <a:pt x="63" y="197"/>
                    <a:pt x="109" y="197"/>
                  </a:cubicBezTo>
                  <a:cubicBezTo>
                    <a:pt x="78" y="197"/>
                    <a:pt x="32" y="166"/>
                    <a:pt x="32" y="104"/>
                  </a:cubicBezTo>
                  <a:cubicBezTo>
                    <a:pt x="32" y="88"/>
                    <a:pt x="47" y="42"/>
                    <a:pt x="94" y="42"/>
                  </a:cubicBezTo>
                  <a:cubicBezTo>
                    <a:pt x="125" y="42"/>
                    <a:pt x="171" y="57"/>
                    <a:pt x="171" y="104"/>
                  </a:cubicBezTo>
                  <a:lnTo>
                    <a:pt x="171" y="119"/>
                  </a:lnTo>
                  <a:cubicBezTo>
                    <a:pt x="171" y="166"/>
                    <a:pt x="156" y="197"/>
                    <a:pt x="109" y="197"/>
                  </a:cubicBezTo>
                  <a:cubicBezTo>
                    <a:pt x="171" y="197"/>
                    <a:pt x="202" y="166"/>
                    <a:pt x="187" y="88"/>
                  </a:cubicBezTo>
                  <a:lnTo>
                    <a:pt x="187" y="57"/>
                  </a:lnTo>
                  <a:cubicBezTo>
                    <a:pt x="175" y="33"/>
                    <a:pt x="135" y="0"/>
                    <a:pt x="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2"/>
            <p:cNvSpPr/>
            <p:nvPr/>
          </p:nvSpPr>
          <p:spPr>
            <a:xfrm>
              <a:off x="2569091" y="2188501"/>
              <a:ext cx="18052" cy="15371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79" y="170"/>
                  </a:moveTo>
                  <a:lnTo>
                    <a:pt x="79" y="170"/>
                  </a:lnTo>
                  <a:cubicBezTo>
                    <a:pt x="84" y="171"/>
                    <a:pt x="88" y="171"/>
                    <a:pt x="93" y="171"/>
                  </a:cubicBezTo>
                  <a:cubicBezTo>
                    <a:pt x="88" y="171"/>
                    <a:pt x="84" y="171"/>
                    <a:pt x="79" y="170"/>
                  </a:cubicBezTo>
                  <a:close/>
                  <a:moveTo>
                    <a:pt x="78" y="1"/>
                  </a:moveTo>
                  <a:cubicBezTo>
                    <a:pt x="47" y="1"/>
                    <a:pt x="0" y="32"/>
                    <a:pt x="0" y="94"/>
                  </a:cubicBezTo>
                  <a:cubicBezTo>
                    <a:pt x="0" y="122"/>
                    <a:pt x="38" y="162"/>
                    <a:pt x="79" y="170"/>
                  </a:cubicBezTo>
                  <a:lnTo>
                    <a:pt x="79" y="170"/>
                  </a:lnTo>
                  <a:cubicBezTo>
                    <a:pt x="57" y="165"/>
                    <a:pt x="42" y="146"/>
                    <a:pt x="16" y="94"/>
                  </a:cubicBezTo>
                  <a:cubicBezTo>
                    <a:pt x="16" y="47"/>
                    <a:pt x="31" y="16"/>
                    <a:pt x="78" y="16"/>
                  </a:cubicBezTo>
                  <a:cubicBezTo>
                    <a:pt x="109" y="16"/>
                    <a:pt x="155" y="32"/>
                    <a:pt x="155" y="78"/>
                  </a:cubicBezTo>
                  <a:lnTo>
                    <a:pt x="155" y="94"/>
                  </a:lnTo>
                  <a:cubicBezTo>
                    <a:pt x="155" y="125"/>
                    <a:pt x="140" y="171"/>
                    <a:pt x="93" y="171"/>
                  </a:cubicBezTo>
                  <a:cubicBezTo>
                    <a:pt x="155" y="171"/>
                    <a:pt x="202" y="125"/>
                    <a:pt x="171" y="94"/>
                  </a:cubicBezTo>
                  <a:lnTo>
                    <a:pt x="171" y="78"/>
                  </a:lnTo>
                  <a:cubicBezTo>
                    <a:pt x="171" y="32"/>
                    <a:pt x="140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2"/>
            <p:cNvSpPr/>
            <p:nvPr/>
          </p:nvSpPr>
          <p:spPr>
            <a:xfrm>
              <a:off x="2506714" y="2230145"/>
              <a:ext cx="15281" cy="15281"/>
            </a:xfrm>
            <a:custGeom>
              <a:avLst/>
              <a:gdLst/>
              <a:ahLst/>
              <a:cxnLst/>
              <a:rect l="l" t="t" r="r" b="b"/>
              <a:pathLst>
                <a:path w="171" h="171" extrusionOk="0">
                  <a:moveTo>
                    <a:pt x="78" y="0"/>
                  </a:moveTo>
                  <a:cubicBezTo>
                    <a:pt x="47" y="0"/>
                    <a:pt x="0" y="31"/>
                    <a:pt x="0" y="93"/>
                  </a:cubicBezTo>
                  <a:cubicBezTo>
                    <a:pt x="0" y="124"/>
                    <a:pt x="47" y="171"/>
                    <a:pt x="93" y="171"/>
                  </a:cubicBezTo>
                  <a:cubicBezTo>
                    <a:pt x="47" y="171"/>
                    <a:pt x="16" y="124"/>
                    <a:pt x="16" y="93"/>
                  </a:cubicBezTo>
                  <a:cubicBezTo>
                    <a:pt x="16" y="78"/>
                    <a:pt x="31" y="31"/>
                    <a:pt x="78" y="31"/>
                  </a:cubicBezTo>
                  <a:cubicBezTo>
                    <a:pt x="109" y="31"/>
                    <a:pt x="155" y="47"/>
                    <a:pt x="155" y="93"/>
                  </a:cubicBezTo>
                  <a:cubicBezTo>
                    <a:pt x="155" y="105"/>
                    <a:pt x="153" y="120"/>
                    <a:pt x="147" y="133"/>
                  </a:cubicBezTo>
                  <a:lnTo>
                    <a:pt x="147" y="133"/>
                  </a:lnTo>
                  <a:cubicBezTo>
                    <a:pt x="162" y="114"/>
                    <a:pt x="171" y="94"/>
                    <a:pt x="171" y="78"/>
                  </a:cubicBezTo>
                  <a:cubicBezTo>
                    <a:pt x="171" y="31"/>
                    <a:pt x="140" y="0"/>
                    <a:pt x="78" y="0"/>
                  </a:cubicBezTo>
                  <a:close/>
                  <a:moveTo>
                    <a:pt x="147" y="133"/>
                  </a:moveTo>
                  <a:cubicBezTo>
                    <a:pt x="134" y="149"/>
                    <a:pt x="115" y="163"/>
                    <a:pt x="93" y="171"/>
                  </a:cubicBezTo>
                  <a:cubicBezTo>
                    <a:pt x="122" y="171"/>
                    <a:pt x="139" y="153"/>
                    <a:pt x="147" y="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2"/>
            <p:cNvSpPr/>
            <p:nvPr/>
          </p:nvSpPr>
          <p:spPr>
            <a:xfrm>
              <a:off x="2445678" y="2264729"/>
              <a:ext cx="17873" cy="15371"/>
            </a:xfrm>
            <a:custGeom>
              <a:avLst/>
              <a:gdLst/>
              <a:ahLst/>
              <a:cxnLst/>
              <a:rect l="l" t="t" r="r" b="b"/>
              <a:pathLst>
                <a:path w="200" h="172" extrusionOk="0">
                  <a:moveTo>
                    <a:pt x="78" y="1"/>
                  </a:moveTo>
                  <a:cubicBezTo>
                    <a:pt x="47" y="1"/>
                    <a:pt x="1" y="32"/>
                    <a:pt x="1" y="94"/>
                  </a:cubicBezTo>
                  <a:cubicBezTo>
                    <a:pt x="1" y="125"/>
                    <a:pt x="47" y="171"/>
                    <a:pt x="109" y="171"/>
                  </a:cubicBezTo>
                  <a:cubicBezTo>
                    <a:pt x="63" y="171"/>
                    <a:pt x="32" y="125"/>
                    <a:pt x="32" y="109"/>
                  </a:cubicBezTo>
                  <a:cubicBezTo>
                    <a:pt x="32" y="78"/>
                    <a:pt x="47" y="32"/>
                    <a:pt x="78" y="32"/>
                  </a:cubicBezTo>
                  <a:cubicBezTo>
                    <a:pt x="125" y="32"/>
                    <a:pt x="156" y="47"/>
                    <a:pt x="156" y="94"/>
                  </a:cubicBezTo>
                  <a:cubicBezTo>
                    <a:pt x="156" y="116"/>
                    <a:pt x="148" y="146"/>
                    <a:pt x="132" y="161"/>
                  </a:cubicBezTo>
                  <a:lnTo>
                    <a:pt x="132" y="161"/>
                  </a:lnTo>
                  <a:cubicBezTo>
                    <a:pt x="170" y="141"/>
                    <a:pt x="200" y="104"/>
                    <a:pt x="187" y="78"/>
                  </a:cubicBezTo>
                  <a:cubicBezTo>
                    <a:pt x="187" y="32"/>
                    <a:pt x="140" y="1"/>
                    <a:pt x="78" y="1"/>
                  </a:cubicBezTo>
                  <a:close/>
                  <a:moveTo>
                    <a:pt x="132" y="161"/>
                  </a:moveTo>
                  <a:cubicBezTo>
                    <a:pt x="125" y="165"/>
                    <a:pt x="117" y="169"/>
                    <a:pt x="109" y="171"/>
                  </a:cubicBezTo>
                  <a:cubicBezTo>
                    <a:pt x="118" y="171"/>
                    <a:pt x="126" y="168"/>
                    <a:pt x="132" y="1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2"/>
            <p:cNvSpPr/>
            <p:nvPr/>
          </p:nvSpPr>
          <p:spPr>
            <a:xfrm>
              <a:off x="2381960" y="2293505"/>
              <a:ext cx="19482" cy="17069"/>
            </a:xfrm>
            <a:custGeom>
              <a:avLst/>
              <a:gdLst/>
              <a:ahLst/>
              <a:cxnLst/>
              <a:rect l="l" t="t" r="r" b="b"/>
              <a:pathLst>
                <a:path w="218" h="191" extrusionOk="0">
                  <a:moveTo>
                    <a:pt x="102" y="1"/>
                  </a:moveTo>
                  <a:cubicBezTo>
                    <a:pt x="94" y="1"/>
                    <a:pt x="86" y="2"/>
                    <a:pt x="78" y="5"/>
                  </a:cubicBezTo>
                  <a:cubicBezTo>
                    <a:pt x="47" y="20"/>
                    <a:pt x="0" y="67"/>
                    <a:pt x="16" y="113"/>
                  </a:cubicBezTo>
                  <a:cubicBezTo>
                    <a:pt x="16" y="175"/>
                    <a:pt x="78" y="191"/>
                    <a:pt x="124" y="191"/>
                  </a:cubicBezTo>
                  <a:cubicBezTo>
                    <a:pt x="78" y="191"/>
                    <a:pt x="47" y="175"/>
                    <a:pt x="47" y="113"/>
                  </a:cubicBezTo>
                  <a:cubicBezTo>
                    <a:pt x="47" y="98"/>
                    <a:pt x="62" y="67"/>
                    <a:pt x="93" y="67"/>
                  </a:cubicBezTo>
                  <a:cubicBezTo>
                    <a:pt x="140" y="67"/>
                    <a:pt x="155" y="82"/>
                    <a:pt x="171" y="113"/>
                  </a:cubicBezTo>
                  <a:cubicBezTo>
                    <a:pt x="171" y="160"/>
                    <a:pt x="155" y="191"/>
                    <a:pt x="124" y="191"/>
                  </a:cubicBezTo>
                  <a:cubicBezTo>
                    <a:pt x="171" y="191"/>
                    <a:pt x="217" y="160"/>
                    <a:pt x="202" y="82"/>
                  </a:cubicBezTo>
                  <a:lnTo>
                    <a:pt x="202" y="67"/>
                  </a:lnTo>
                  <a:cubicBezTo>
                    <a:pt x="176" y="28"/>
                    <a:pt x="14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2"/>
            <p:cNvSpPr/>
            <p:nvPr/>
          </p:nvSpPr>
          <p:spPr>
            <a:xfrm>
              <a:off x="2325124" y="2327106"/>
              <a:ext cx="15281" cy="15371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23" y="144"/>
                  </a:moveTo>
                  <a:cubicBezTo>
                    <a:pt x="33" y="165"/>
                    <a:pt x="53" y="171"/>
                    <a:pt x="93" y="171"/>
                  </a:cubicBezTo>
                  <a:cubicBezTo>
                    <a:pt x="62" y="171"/>
                    <a:pt x="39" y="160"/>
                    <a:pt x="23" y="144"/>
                  </a:cubicBezTo>
                  <a:close/>
                  <a:moveTo>
                    <a:pt x="78" y="1"/>
                  </a:moveTo>
                  <a:cubicBezTo>
                    <a:pt x="31" y="1"/>
                    <a:pt x="0" y="32"/>
                    <a:pt x="0" y="94"/>
                  </a:cubicBezTo>
                  <a:cubicBezTo>
                    <a:pt x="0" y="109"/>
                    <a:pt x="8" y="128"/>
                    <a:pt x="23" y="144"/>
                  </a:cubicBezTo>
                  <a:lnTo>
                    <a:pt x="23" y="144"/>
                  </a:lnTo>
                  <a:cubicBezTo>
                    <a:pt x="18" y="132"/>
                    <a:pt x="16" y="116"/>
                    <a:pt x="16" y="94"/>
                  </a:cubicBezTo>
                  <a:cubicBezTo>
                    <a:pt x="16" y="78"/>
                    <a:pt x="31" y="32"/>
                    <a:pt x="78" y="32"/>
                  </a:cubicBezTo>
                  <a:cubicBezTo>
                    <a:pt x="109" y="32"/>
                    <a:pt x="155" y="47"/>
                    <a:pt x="155" y="94"/>
                  </a:cubicBezTo>
                  <a:cubicBezTo>
                    <a:pt x="155" y="125"/>
                    <a:pt x="140" y="171"/>
                    <a:pt x="93" y="171"/>
                  </a:cubicBezTo>
                  <a:cubicBezTo>
                    <a:pt x="140" y="171"/>
                    <a:pt x="171" y="125"/>
                    <a:pt x="171" y="78"/>
                  </a:cubicBezTo>
                  <a:cubicBezTo>
                    <a:pt x="171" y="32"/>
                    <a:pt x="124" y="1"/>
                    <a:pt x="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2"/>
            <p:cNvSpPr/>
            <p:nvPr/>
          </p:nvSpPr>
          <p:spPr>
            <a:xfrm>
              <a:off x="2345857" y="2171879"/>
              <a:ext cx="331365" cy="196960"/>
            </a:xfrm>
            <a:custGeom>
              <a:avLst/>
              <a:gdLst/>
              <a:ahLst/>
              <a:cxnLst/>
              <a:rect l="l" t="t" r="r" b="b"/>
              <a:pathLst>
                <a:path w="3708" h="2204" extrusionOk="0">
                  <a:moveTo>
                    <a:pt x="3708" y="1"/>
                  </a:moveTo>
                  <a:cubicBezTo>
                    <a:pt x="3413" y="202"/>
                    <a:pt x="3103" y="388"/>
                    <a:pt x="2793" y="590"/>
                  </a:cubicBezTo>
                  <a:cubicBezTo>
                    <a:pt x="2483" y="776"/>
                    <a:pt x="2188" y="962"/>
                    <a:pt x="1878" y="1148"/>
                  </a:cubicBezTo>
                  <a:cubicBezTo>
                    <a:pt x="1567" y="1350"/>
                    <a:pt x="1257" y="1521"/>
                    <a:pt x="947" y="1691"/>
                  </a:cubicBezTo>
                  <a:cubicBezTo>
                    <a:pt x="637" y="1862"/>
                    <a:pt x="327" y="2048"/>
                    <a:pt x="1" y="2203"/>
                  </a:cubicBezTo>
                  <a:cubicBezTo>
                    <a:pt x="327" y="2048"/>
                    <a:pt x="652" y="1893"/>
                    <a:pt x="963" y="1707"/>
                  </a:cubicBezTo>
                  <a:cubicBezTo>
                    <a:pt x="1273" y="1536"/>
                    <a:pt x="1583" y="1366"/>
                    <a:pt x="1893" y="1164"/>
                  </a:cubicBezTo>
                  <a:cubicBezTo>
                    <a:pt x="2203" y="993"/>
                    <a:pt x="2514" y="807"/>
                    <a:pt x="2808" y="606"/>
                  </a:cubicBezTo>
                  <a:cubicBezTo>
                    <a:pt x="3118" y="419"/>
                    <a:pt x="3413" y="218"/>
                    <a:pt x="3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2"/>
            <p:cNvSpPr/>
            <p:nvPr/>
          </p:nvSpPr>
          <p:spPr>
            <a:xfrm>
              <a:off x="1853903" y="1934615"/>
              <a:ext cx="450489" cy="461928"/>
            </a:xfrm>
            <a:custGeom>
              <a:avLst/>
              <a:gdLst/>
              <a:ahLst/>
              <a:cxnLst/>
              <a:rect l="l" t="t" r="r" b="b"/>
              <a:pathLst>
                <a:path w="5041" h="5169" extrusionOk="0">
                  <a:moveTo>
                    <a:pt x="2060" y="0"/>
                  </a:moveTo>
                  <a:cubicBezTo>
                    <a:pt x="1469" y="0"/>
                    <a:pt x="76" y="1262"/>
                    <a:pt x="31" y="1865"/>
                  </a:cubicBezTo>
                  <a:cubicBezTo>
                    <a:pt x="0" y="2485"/>
                    <a:pt x="3350" y="5168"/>
                    <a:pt x="4172" y="5168"/>
                  </a:cubicBezTo>
                  <a:cubicBezTo>
                    <a:pt x="5041" y="5168"/>
                    <a:pt x="4948" y="2733"/>
                    <a:pt x="4731" y="2330"/>
                  </a:cubicBezTo>
                  <a:cubicBezTo>
                    <a:pt x="4498" y="1927"/>
                    <a:pt x="2668" y="81"/>
                    <a:pt x="2109" y="4"/>
                  </a:cubicBezTo>
                  <a:cubicBezTo>
                    <a:pt x="2094" y="1"/>
                    <a:pt x="2077" y="0"/>
                    <a:pt x="2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2"/>
            <p:cNvSpPr/>
            <p:nvPr/>
          </p:nvSpPr>
          <p:spPr>
            <a:xfrm>
              <a:off x="2103588" y="2246231"/>
              <a:ext cx="16443" cy="15013"/>
            </a:xfrm>
            <a:custGeom>
              <a:avLst/>
              <a:gdLst/>
              <a:ahLst/>
              <a:cxnLst/>
              <a:rect l="l" t="t" r="r" b="b"/>
              <a:pathLst>
                <a:path w="184" h="168" extrusionOk="0">
                  <a:moveTo>
                    <a:pt x="12" y="60"/>
                  </a:moveTo>
                  <a:lnTo>
                    <a:pt x="12" y="60"/>
                  </a:lnTo>
                  <a:cubicBezTo>
                    <a:pt x="0" y="80"/>
                    <a:pt x="4" y="102"/>
                    <a:pt x="13" y="130"/>
                  </a:cubicBezTo>
                  <a:cubicBezTo>
                    <a:pt x="6" y="108"/>
                    <a:pt x="6" y="82"/>
                    <a:pt x="12" y="60"/>
                  </a:cubicBezTo>
                  <a:close/>
                  <a:moveTo>
                    <a:pt x="90" y="0"/>
                  </a:moveTo>
                  <a:cubicBezTo>
                    <a:pt x="79" y="0"/>
                    <a:pt x="68" y="2"/>
                    <a:pt x="60" y="6"/>
                  </a:cubicBezTo>
                  <a:cubicBezTo>
                    <a:pt x="36" y="14"/>
                    <a:pt x="20" y="35"/>
                    <a:pt x="12" y="60"/>
                  </a:cubicBezTo>
                  <a:lnTo>
                    <a:pt x="12" y="60"/>
                  </a:lnTo>
                  <a:cubicBezTo>
                    <a:pt x="20" y="46"/>
                    <a:pt x="35" y="34"/>
                    <a:pt x="60" y="22"/>
                  </a:cubicBezTo>
                  <a:cubicBezTo>
                    <a:pt x="68" y="18"/>
                    <a:pt x="76" y="16"/>
                    <a:pt x="85" y="16"/>
                  </a:cubicBezTo>
                  <a:cubicBezTo>
                    <a:pt x="112" y="16"/>
                    <a:pt x="141" y="33"/>
                    <a:pt x="153" y="68"/>
                  </a:cubicBezTo>
                  <a:cubicBezTo>
                    <a:pt x="168" y="99"/>
                    <a:pt x="153" y="146"/>
                    <a:pt x="106" y="161"/>
                  </a:cubicBezTo>
                  <a:cubicBezTo>
                    <a:pt x="99" y="165"/>
                    <a:pt x="92" y="167"/>
                    <a:pt x="84" y="167"/>
                  </a:cubicBezTo>
                  <a:lnTo>
                    <a:pt x="84" y="167"/>
                  </a:lnTo>
                  <a:cubicBezTo>
                    <a:pt x="50" y="166"/>
                    <a:pt x="25" y="152"/>
                    <a:pt x="14" y="131"/>
                  </a:cubicBezTo>
                  <a:lnTo>
                    <a:pt x="14" y="131"/>
                  </a:lnTo>
                  <a:cubicBezTo>
                    <a:pt x="25" y="153"/>
                    <a:pt x="53" y="167"/>
                    <a:pt x="79" y="167"/>
                  </a:cubicBezTo>
                  <a:cubicBezTo>
                    <a:pt x="81" y="167"/>
                    <a:pt x="82" y="167"/>
                    <a:pt x="84" y="167"/>
                  </a:cubicBezTo>
                  <a:lnTo>
                    <a:pt x="84" y="167"/>
                  </a:lnTo>
                  <a:cubicBezTo>
                    <a:pt x="86" y="167"/>
                    <a:pt x="89" y="167"/>
                    <a:pt x="91" y="167"/>
                  </a:cubicBezTo>
                  <a:cubicBezTo>
                    <a:pt x="105" y="167"/>
                    <a:pt x="121" y="165"/>
                    <a:pt x="137" y="161"/>
                  </a:cubicBezTo>
                  <a:cubicBezTo>
                    <a:pt x="168" y="146"/>
                    <a:pt x="184" y="84"/>
                    <a:pt x="168" y="37"/>
                  </a:cubicBezTo>
                  <a:cubicBezTo>
                    <a:pt x="157" y="15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22"/>
            <p:cNvSpPr/>
            <p:nvPr/>
          </p:nvSpPr>
          <p:spPr>
            <a:xfrm>
              <a:off x="2049254" y="2199939"/>
              <a:ext cx="19571" cy="18320"/>
            </a:xfrm>
            <a:custGeom>
              <a:avLst/>
              <a:gdLst/>
              <a:ahLst/>
              <a:cxnLst/>
              <a:rect l="l" t="t" r="r" b="b"/>
              <a:pathLst>
                <a:path w="219" h="205" extrusionOk="0">
                  <a:moveTo>
                    <a:pt x="125" y="1"/>
                  </a:moveTo>
                  <a:cubicBezTo>
                    <a:pt x="107" y="1"/>
                    <a:pt x="87" y="10"/>
                    <a:pt x="63" y="28"/>
                  </a:cubicBezTo>
                  <a:cubicBezTo>
                    <a:pt x="1" y="59"/>
                    <a:pt x="1" y="121"/>
                    <a:pt x="16" y="152"/>
                  </a:cubicBezTo>
                  <a:cubicBezTo>
                    <a:pt x="1" y="121"/>
                    <a:pt x="16" y="59"/>
                    <a:pt x="63" y="43"/>
                  </a:cubicBezTo>
                  <a:cubicBezTo>
                    <a:pt x="78" y="43"/>
                    <a:pt x="125" y="43"/>
                    <a:pt x="141" y="74"/>
                  </a:cubicBezTo>
                  <a:cubicBezTo>
                    <a:pt x="156" y="121"/>
                    <a:pt x="156" y="152"/>
                    <a:pt x="125" y="183"/>
                  </a:cubicBezTo>
                  <a:cubicBezTo>
                    <a:pt x="108" y="189"/>
                    <a:pt x="93" y="192"/>
                    <a:pt x="79" y="192"/>
                  </a:cubicBezTo>
                  <a:cubicBezTo>
                    <a:pt x="56" y="192"/>
                    <a:pt x="36" y="182"/>
                    <a:pt x="17" y="152"/>
                  </a:cubicBezTo>
                  <a:lnTo>
                    <a:pt x="17" y="152"/>
                  </a:lnTo>
                  <a:cubicBezTo>
                    <a:pt x="40" y="187"/>
                    <a:pt x="63" y="204"/>
                    <a:pt x="99" y="204"/>
                  </a:cubicBezTo>
                  <a:cubicBezTo>
                    <a:pt x="111" y="204"/>
                    <a:pt x="125" y="202"/>
                    <a:pt x="141" y="199"/>
                  </a:cubicBezTo>
                  <a:lnTo>
                    <a:pt x="156" y="199"/>
                  </a:lnTo>
                  <a:cubicBezTo>
                    <a:pt x="218" y="152"/>
                    <a:pt x="218" y="105"/>
                    <a:pt x="203" y="59"/>
                  </a:cubicBezTo>
                  <a:cubicBezTo>
                    <a:pt x="174" y="21"/>
                    <a:pt x="152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22"/>
            <p:cNvSpPr/>
            <p:nvPr/>
          </p:nvSpPr>
          <p:spPr>
            <a:xfrm>
              <a:off x="1995278" y="2159010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9" y="153"/>
                    <a:pt x="51" y="165"/>
                    <a:pt x="67" y="166"/>
                  </a:cubicBezTo>
                  <a:lnTo>
                    <a:pt x="67" y="166"/>
                  </a:lnTo>
                  <a:cubicBezTo>
                    <a:pt x="54" y="158"/>
                    <a:pt x="42" y="145"/>
                    <a:pt x="31" y="129"/>
                  </a:cubicBezTo>
                  <a:close/>
                  <a:moveTo>
                    <a:pt x="119" y="0"/>
                  </a:moveTo>
                  <a:cubicBezTo>
                    <a:pt x="101" y="0"/>
                    <a:pt x="81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45"/>
                  </a:cubicBezTo>
                  <a:cubicBezTo>
                    <a:pt x="103" y="159"/>
                    <a:pt x="85" y="166"/>
                    <a:pt x="71" y="166"/>
                  </a:cubicBezTo>
                  <a:cubicBezTo>
                    <a:pt x="70" y="166"/>
                    <a:pt x="68" y="166"/>
                    <a:pt x="67" y="166"/>
                  </a:cubicBezTo>
                  <a:lnTo>
                    <a:pt x="67" y="166"/>
                  </a:lnTo>
                  <a:cubicBezTo>
                    <a:pt x="83" y="176"/>
                    <a:pt x="99" y="182"/>
                    <a:pt x="114" y="182"/>
                  </a:cubicBezTo>
                  <a:cubicBezTo>
                    <a:pt x="123" y="182"/>
                    <a:pt x="132" y="180"/>
                    <a:pt x="140" y="176"/>
                  </a:cubicBezTo>
                  <a:cubicBezTo>
                    <a:pt x="202" y="145"/>
                    <a:pt x="202" y="83"/>
                    <a:pt x="186" y="52"/>
                  </a:cubicBezTo>
                  <a:cubicBezTo>
                    <a:pt x="168" y="15"/>
                    <a:pt x="14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22"/>
            <p:cNvSpPr/>
            <p:nvPr/>
          </p:nvSpPr>
          <p:spPr>
            <a:xfrm>
              <a:off x="1946753" y="2118796"/>
              <a:ext cx="18052" cy="16264"/>
            </a:xfrm>
            <a:custGeom>
              <a:avLst/>
              <a:gdLst/>
              <a:ahLst/>
              <a:cxnLst/>
              <a:rect l="l" t="t" r="r" b="b"/>
              <a:pathLst>
                <a:path w="202" h="182" extrusionOk="0">
                  <a:moveTo>
                    <a:pt x="31" y="129"/>
                  </a:moveTo>
                  <a:lnTo>
                    <a:pt x="31" y="129"/>
                  </a:lnTo>
                  <a:cubicBezTo>
                    <a:pt x="38" y="150"/>
                    <a:pt x="48" y="161"/>
                    <a:pt x="61" y="166"/>
                  </a:cubicBezTo>
                  <a:lnTo>
                    <a:pt x="61" y="166"/>
                  </a:lnTo>
                  <a:cubicBezTo>
                    <a:pt x="47" y="158"/>
                    <a:pt x="37" y="145"/>
                    <a:pt x="31" y="129"/>
                  </a:cubicBezTo>
                  <a:close/>
                  <a:moveTo>
                    <a:pt x="126" y="0"/>
                  </a:moveTo>
                  <a:cubicBezTo>
                    <a:pt x="108" y="0"/>
                    <a:pt x="88" y="8"/>
                    <a:pt x="62" y="21"/>
                  </a:cubicBezTo>
                  <a:cubicBezTo>
                    <a:pt x="0" y="36"/>
                    <a:pt x="0" y="98"/>
                    <a:pt x="31" y="129"/>
                  </a:cubicBezTo>
                  <a:cubicBezTo>
                    <a:pt x="0" y="98"/>
                    <a:pt x="31" y="52"/>
                    <a:pt x="62" y="36"/>
                  </a:cubicBezTo>
                  <a:cubicBezTo>
                    <a:pt x="67" y="32"/>
                    <a:pt x="74" y="30"/>
                    <a:pt x="82" y="30"/>
                  </a:cubicBezTo>
                  <a:cubicBezTo>
                    <a:pt x="102" y="30"/>
                    <a:pt x="129" y="41"/>
                    <a:pt x="140" y="52"/>
                  </a:cubicBezTo>
                  <a:cubicBezTo>
                    <a:pt x="155" y="98"/>
                    <a:pt x="155" y="129"/>
                    <a:pt x="124" y="160"/>
                  </a:cubicBezTo>
                  <a:cubicBezTo>
                    <a:pt x="107" y="166"/>
                    <a:pt x="92" y="170"/>
                    <a:pt x="79" y="170"/>
                  </a:cubicBezTo>
                  <a:cubicBezTo>
                    <a:pt x="73" y="170"/>
                    <a:pt x="66" y="169"/>
                    <a:pt x="61" y="166"/>
                  </a:cubicBezTo>
                  <a:lnTo>
                    <a:pt x="61" y="166"/>
                  </a:lnTo>
                  <a:cubicBezTo>
                    <a:pt x="76" y="177"/>
                    <a:pt x="95" y="182"/>
                    <a:pt x="112" y="182"/>
                  </a:cubicBezTo>
                  <a:cubicBezTo>
                    <a:pt x="122" y="182"/>
                    <a:pt x="132" y="180"/>
                    <a:pt x="140" y="176"/>
                  </a:cubicBezTo>
                  <a:cubicBezTo>
                    <a:pt x="202" y="145"/>
                    <a:pt x="202" y="98"/>
                    <a:pt x="186" y="52"/>
                  </a:cubicBezTo>
                  <a:cubicBezTo>
                    <a:pt x="168" y="16"/>
                    <a:pt x="15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22"/>
            <p:cNvSpPr/>
            <p:nvPr/>
          </p:nvSpPr>
          <p:spPr>
            <a:xfrm>
              <a:off x="1916279" y="2115043"/>
              <a:ext cx="173279" cy="149776"/>
            </a:xfrm>
            <a:custGeom>
              <a:avLst/>
              <a:gdLst/>
              <a:ahLst/>
              <a:cxnLst/>
              <a:rect l="l" t="t" r="r" b="b"/>
              <a:pathLst>
                <a:path w="1939" h="1676" extrusionOk="0">
                  <a:moveTo>
                    <a:pt x="0" y="1"/>
                  </a:moveTo>
                  <a:lnTo>
                    <a:pt x="217" y="233"/>
                  </a:lnTo>
                  <a:lnTo>
                    <a:pt x="419" y="466"/>
                  </a:lnTo>
                  <a:cubicBezTo>
                    <a:pt x="574" y="621"/>
                    <a:pt x="713" y="776"/>
                    <a:pt x="884" y="916"/>
                  </a:cubicBezTo>
                  <a:cubicBezTo>
                    <a:pt x="1070" y="1055"/>
                    <a:pt x="1225" y="1180"/>
                    <a:pt x="1396" y="1319"/>
                  </a:cubicBezTo>
                  <a:cubicBezTo>
                    <a:pt x="1566" y="1459"/>
                    <a:pt x="1737" y="1567"/>
                    <a:pt x="1939" y="1676"/>
                  </a:cubicBezTo>
                  <a:cubicBezTo>
                    <a:pt x="1846" y="1614"/>
                    <a:pt x="1737" y="1552"/>
                    <a:pt x="1660" y="1474"/>
                  </a:cubicBezTo>
                  <a:cubicBezTo>
                    <a:pt x="1582" y="1412"/>
                    <a:pt x="1489" y="1335"/>
                    <a:pt x="1411" y="1288"/>
                  </a:cubicBezTo>
                  <a:cubicBezTo>
                    <a:pt x="1241" y="1149"/>
                    <a:pt x="1086" y="1009"/>
                    <a:pt x="931" y="869"/>
                  </a:cubicBezTo>
                  <a:cubicBezTo>
                    <a:pt x="775" y="745"/>
                    <a:pt x="620" y="606"/>
                    <a:pt x="465" y="45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22"/>
            <p:cNvSpPr/>
            <p:nvPr/>
          </p:nvSpPr>
          <p:spPr>
            <a:xfrm>
              <a:off x="2103320" y="2124426"/>
              <a:ext cx="363269" cy="295977"/>
            </a:xfrm>
            <a:custGeom>
              <a:avLst/>
              <a:gdLst/>
              <a:ahLst/>
              <a:cxnLst/>
              <a:rect l="l" t="t" r="r" b="b"/>
              <a:pathLst>
                <a:path w="4065" h="3312" extrusionOk="0">
                  <a:moveTo>
                    <a:pt x="1969" y="0"/>
                  </a:moveTo>
                  <a:cubicBezTo>
                    <a:pt x="1849" y="0"/>
                    <a:pt x="1758" y="21"/>
                    <a:pt x="1784" y="66"/>
                  </a:cubicBezTo>
                  <a:cubicBezTo>
                    <a:pt x="2079" y="718"/>
                    <a:pt x="1691" y="2083"/>
                    <a:pt x="1614" y="2222"/>
                  </a:cubicBezTo>
                  <a:cubicBezTo>
                    <a:pt x="1604" y="2241"/>
                    <a:pt x="1577" y="2248"/>
                    <a:pt x="1537" y="2248"/>
                  </a:cubicBezTo>
                  <a:cubicBezTo>
                    <a:pt x="1285" y="2248"/>
                    <a:pt x="523" y="1926"/>
                    <a:pt x="358" y="1926"/>
                  </a:cubicBezTo>
                  <a:cubicBezTo>
                    <a:pt x="352" y="1926"/>
                    <a:pt x="347" y="1927"/>
                    <a:pt x="342" y="1928"/>
                  </a:cubicBezTo>
                  <a:cubicBezTo>
                    <a:pt x="202" y="1974"/>
                    <a:pt x="1" y="2207"/>
                    <a:pt x="16" y="2284"/>
                  </a:cubicBezTo>
                  <a:cubicBezTo>
                    <a:pt x="63" y="2362"/>
                    <a:pt x="916" y="3137"/>
                    <a:pt x="1893" y="3292"/>
                  </a:cubicBezTo>
                  <a:cubicBezTo>
                    <a:pt x="1981" y="3306"/>
                    <a:pt x="2068" y="3312"/>
                    <a:pt x="2155" y="3312"/>
                  </a:cubicBezTo>
                  <a:cubicBezTo>
                    <a:pt x="3089" y="3312"/>
                    <a:pt x="3902" y="2609"/>
                    <a:pt x="3987" y="2594"/>
                  </a:cubicBezTo>
                  <a:cubicBezTo>
                    <a:pt x="4064" y="2532"/>
                    <a:pt x="3940" y="2346"/>
                    <a:pt x="3878" y="2222"/>
                  </a:cubicBezTo>
                  <a:cubicBezTo>
                    <a:pt x="3866" y="2195"/>
                    <a:pt x="3798" y="2184"/>
                    <a:pt x="3697" y="2184"/>
                  </a:cubicBezTo>
                  <a:cubicBezTo>
                    <a:pt x="3358" y="2184"/>
                    <a:pt x="2650" y="2303"/>
                    <a:pt x="2418" y="2303"/>
                  </a:cubicBezTo>
                  <a:cubicBezTo>
                    <a:pt x="2368" y="2303"/>
                    <a:pt x="2341" y="2297"/>
                    <a:pt x="2343" y="2284"/>
                  </a:cubicBezTo>
                  <a:cubicBezTo>
                    <a:pt x="2560" y="1447"/>
                    <a:pt x="2482" y="222"/>
                    <a:pt x="2405" y="113"/>
                  </a:cubicBezTo>
                  <a:cubicBezTo>
                    <a:pt x="2360" y="41"/>
                    <a:pt x="2136" y="0"/>
                    <a:pt x="19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22"/>
            <p:cNvSpPr/>
            <p:nvPr/>
          </p:nvSpPr>
          <p:spPr>
            <a:xfrm>
              <a:off x="2172668" y="2281708"/>
              <a:ext cx="220463" cy="152367"/>
            </a:xfrm>
            <a:custGeom>
              <a:avLst/>
              <a:gdLst/>
              <a:ahLst/>
              <a:cxnLst/>
              <a:rect l="l" t="t" r="r" b="b"/>
              <a:pathLst>
                <a:path w="2467" h="1705" extrusionOk="0">
                  <a:moveTo>
                    <a:pt x="1139" y="1"/>
                  </a:moveTo>
                  <a:cubicBezTo>
                    <a:pt x="582" y="1"/>
                    <a:pt x="106" y="292"/>
                    <a:pt x="78" y="695"/>
                  </a:cubicBezTo>
                  <a:cubicBezTo>
                    <a:pt x="0" y="1160"/>
                    <a:pt x="481" y="1610"/>
                    <a:pt x="1117" y="1688"/>
                  </a:cubicBezTo>
                  <a:cubicBezTo>
                    <a:pt x="1195" y="1699"/>
                    <a:pt x="1272" y="1704"/>
                    <a:pt x="1347" y="1704"/>
                  </a:cubicBezTo>
                  <a:cubicBezTo>
                    <a:pt x="1899" y="1704"/>
                    <a:pt x="2350" y="1415"/>
                    <a:pt x="2404" y="1005"/>
                  </a:cubicBezTo>
                  <a:cubicBezTo>
                    <a:pt x="2466" y="540"/>
                    <a:pt x="1970" y="90"/>
                    <a:pt x="1334" y="12"/>
                  </a:cubicBezTo>
                  <a:cubicBezTo>
                    <a:pt x="1268" y="4"/>
                    <a:pt x="1203" y="1"/>
                    <a:pt x="1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22"/>
            <p:cNvSpPr/>
            <p:nvPr/>
          </p:nvSpPr>
          <p:spPr>
            <a:xfrm>
              <a:off x="1824770" y="1921836"/>
              <a:ext cx="230115" cy="176496"/>
            </a:xfrm>
            <a:custGeom>
              <a:avLst/>
              <a:gdLst/>
              <a:ahLst/>
              <a:cxnLst/>
              <a:rect l="l" t="t" r="r" b="b"/>
              <a:pathLst>
                <a:path w="2575" h="1975" extrusionOk="0">
                  <a:moveTo>
                    <a:pt x="2104" y="0"/>
                  </a:moveTo>
                  <a:cubicBezTo>
                    <a:pt x="1854" y="0"/>
                    <a:pt x="1467" y="125"/>
                    <a:pt x="931" y="519"/>
                  </a:cubicBezTo>
                  <a:cubicBezTo>
                    <a:pt x="0" y="1201"/>
                    <a:pt x="78" y="1760"/>
                    <a:pt x="202" y="1868"/>
                  </a:cubicBezTo>
                  <a:cubicBezTo>
                    <a:pt x="275" y="1942"/>
                    <a:pt x="383" y="1974"/>
                    <a:pt x="509" y="1974"/>
                  </a:cubicBezTo>
                  <a:cubicBezTo>
                    <a:pt x="836" y="1974"/>
                    <a:pt x="1293" y="1756"/>
                    <a:pt x="1629" y="1465"/>
                  </a:cubicBezTo>
                  <a:cubicBezTo>
                    <a:pt x="2094" y="1077"/>
                    <a:pt x="2575" y="441"/>
                    <a:pt x="2435" y="147"/>
                  </a:cubicBezTo>
                  <a:cubicBezTo>
                    <a:pt x="2396" y="68"/>
                    <a:pt x="2287" y="0"/>
                    <a:pt x="2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22"/>
            <p:cNvSpPr/>
            <p:nvPr/>
          </p:nvSpPr>
          <p:spPr>
            <a:xfrm>
              <a:off x="1700016" y="1749182"/>
              <a:ext cx="311973" cy="319748"/>
            </a:xfrm>
            <a:custGeom>
              <a:avLst/>
              <a:gdLst/>
              <a:ahLst/>
              <a:cxnLst/>
              <a:rect l="l" t="t" r="r" b="b"/>
              <a:pathLst>
                <a:path w="3491" h="3578" extrusionOk="0">
                  <a:moveTo>
                    <a:pt x="1908" y="0"/>
                  </a:moveTo>
                  <a:cubicBezTo>
                    <a:pt x="1520" y="0"/>
                    <a:pt x="1" y="1768"/>
                    <a:pt x="233" y="2172"/>
                  </a:cubicBezTo>
                  <a:cubicBezTo>
                    <a:pt x="481" y="2606"/>
                    <a:pt x="1489" y="3521"/>
                    <a:pt x="1707" y="3567"/>
                  </a:cubicBezTo>
                  <a:cubicBezTo>
                    <a:pt x="1728" y="3574"/>
                    <a:pt x="1753" y="3577"/>
                    <a:pt x="1780" y="3577"/>
                  </a:cubicBezTo>
                  <a:cubicBezTo>
                    <a:pt x="2247" y="3577"/>
                    <a:pt x="3415" y="2596"/>
                    <a:pt x="3459" y="2156"/>
                  </a:cubicBezTo>
                  <a:cubicBezTo>
                    <a:pt x="3490" y="2001"/>
                    <a:pt x="2327" y="0"/>
                    <a:pt x="1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2"/>
            <p:cNvSpPr/>
            <p:nvPr/>
          </p:nvSpPr>
          <p:spPr>
            <a:xfrm>
              <a:off x="1706987" y="1852488"/>
              <a:ext cx="83199" cy="89991"/>
            </a:xfrm>
            <a:custGeom>
              <a:avLst/>
              <a:gdLst/>
              <a:ahLst/>
              <a:cxnLst/>
              <a:rect l="l" t="t" r="r" b="b"/>
              <a:pathLst>
                <a:path w="931" h="1007" extrusionOk="0">
                  <a:moveTo>
                    <a:pt x="686" y="1"/>
                  </a:moveTo>
                  <a:cubicBezTo>
                    <a:pt x="553" y="1"/>
                    <a:pt x="350" y="86"/>
                    <a:pt x="186" y="349"/>
                  </a:cubicBezTo>
                  <a:cubicBezTo>
                    <a:pt x="0" y="659"/>
                    <a:pt x="31" y="923"/>
                    <a:pt x="155" y="985"/>
                  </a:cubicBezTo>
                  <a:cubicBezTo>
                    <a:pt x="179" y="999"/>
                    <a:pt x="208" y="1006"/>
                    <a:pt x="241" y="1006"/>
                  </a:cubicBezTo>
                  <a:cubicBezTo>
                    <a:pt x="385" y="1006"/>
                    <a:pt x="600" y="879"/>
                    <a:pt x="714" y="690"/>
                  </a:cubicBezTo>
                  <a:cubicBezTo>
                    <a:pt x="931" y="364"/>
                    <a:pt x="900" y="132"/>
                    <a:pt x="807" y="39"/>
                  </a:cubicBezTo>
                  <a:cubicBezTo>
                    <a:pt x="784" y="16"/>
                    <a:pt x="741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2"/>
            <p:cNvSpPr/>
            <p:nvPr/>
          </p:nvSpPr>
          <p:spPr>
            <a:xfrm>
              <a:off x="1797066" y="1741408"/>
              <a:ext cx="91510" cy="77748"/>
            </a:xfrm>
            <a:custGeom>
              <a:avLst/>
              <a:gdLst/>
              <a:ahLst/>
              <a:cxnLst/>
              <a:rect l="l" t="t" r="r" b="b"/>
              <a:pathLst>
                <a:path w="1024" h="870" extrusionOk="0">
                  <a:moveTo>
                    <a:pt x="741" y="1"/>
                  </a:moveTo>
                  <a:cubicBezTo>
                    <a:pt x="613" y="1"/>
                    <a:pt x="441" y="51"/>
                    <a:pt x="264" y="211"/>
                  </a:cubicBezTo>
                  <a:cubicBezTo>
                    <a:pt x="16" y="460"/>
                    <a:pt x="0" y="739"/>
                    <a:pt x="78" y="816"/>
                  </a:cubicBezTo>
                  <a:cubicBezTo>
                    <a:pt x="114" y="852"/>
                    <a:pt x="173" y="870"/>
                    <a:pt x="242" y="870"/>
                  </a:cubicBezTo>
                  <a:cubicBezTo>
                    <a:pt x="381" y="870"/>
                    <a:pt x="564" y="801"/>
                    <a:pt x="698" y="677"/>
                  </a:cubicBezTo>
                  <a:cubicBezTo>
                    <a:pt x="977" y="428"/>
                    <a:pt x="1024" y="196"/>
                    <a:pt x="946" y="72"/>
                  </a:cubicBezTo>
                  <a:cubicBezTo>
                    <a:pt x="925" y="36"/>
                    <a:pt x="849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2"/>
            <p:cNvSpPr/>
            <p:nvPr/>
          </p:nvSpPr>
          <p:spPr>
            <a:xfrm>
              <a:off x="1737460" y="1664643"/>
              <a:ext cx="149240" cy="138873"/>
            </a:xfrm>
            <a:custGeom>
              <a:avLst/>
              <a:gdLst/>
              <a:ahLst/>
              <a:cxnLst/>
              <a:rect l="l" t="t" r="r" b="b"/>
              <a:pathLst>
                <a:path w="1670" h="1554" extrusionOk="0">
                  <a:moveTo>
                    <a:pt x="559" y="0"/>
                  </a:moveTo>
                  <a:cubicBezTo>
                    <a:pt x="171" y="0"/>
                    <a:pt x="0" y="403"/>
                    <a:pt x="62" y="559"/>
                  </a:cubicBezTo>
                  <a:cubicBezTo>
                    <a:pt x="93" y="667"/>
                    <a:pt x="590" y="1536"/>
                    <a:pt x="807" y="1551"/>
                  </a:cubicBezTo>
                  <a:cubicBezTo>
                    <a:pt x="823" y="1553"/>
                    <a:pt x="840" y="1554"/>
                    <a:pt x="856" y="1554"/>
                  </a:cubicBezTo>
                  <a:cubicBezTo>
                    <a:pt x="1247" y="1554"/>
                    <a:pt x="1670" y="1049"/>
                    <a:pt x="1536" y="900"/>
                  </a:cubicBezTo>
                  <a:cubicBezTo>
                    <a:pt x="1334" y="636"/>
                    <a:pt x="698" y="0"/>
                    <a:pt x="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2"/>
            <p:cNvSpPr/>
            <p:nvPr/>
          </p:nvSpPr>
          <p:spPr>
            <a:xfrm>
              <a:off x="1668113" y="1776528"/>
              <a:ext cx="110813" cy="152993"/>
            </a:xfrm>
            <a:custGeom>
              <a:avLst/>
              <a:gdLst/>
              <a:ahLst/>
              <a:cxnLst/>
              <a:rect l="l" t="t" r="r" b="b"/>
              <a:pathLst>
                <a:path w="1240" h="1712" extrusionOk="0">
                  <a:moveTo>
                    <a:pt x="430" y="1"/>
                  </a:moveTo>
                  <a:cubicBezTo>
                    <a:pt x="298" y="1"/>
                    <a:pt x="149" y="148"/>
                    <a:pt x="78" y="361"/>
                  </a:cubicBezTo>
                  <a:cubicBezTo>
                    <a:pt x="1" y="594"/>
                    <a:pt x="327" y="1369"/>
                    <a:pt x="466" y="1664"/>
                  </a:cubicBezTo>
                  <a:cubicBezTo>
                    <a:pt x="484" y="1697"/>
                    <a:pt x="512" y="1712"/>
                    <a:pt x="548" y="1712"/>
                  </a:cubicBezTo>
                  <a:cubicBezTo>
                    <a:pt x="762" y="1712"/>
                    <a:pt x="1239" y="1181"/>
                    <a:pt x="1226" y="982"/>
                  </a:cubicBezTo>
                  <a:cubicBezTo>
                    <a:pt x="1195" y="749"/>
                    <a:pt x="590" y="51"/>
                    <a:pt x="466" y="4"/>
                  </a:cubicBezTo>
                  <a:cubicBezTo>
                    <a:pt x="454" y="2"/>
                    <a:pt x="442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2"/>
            <p:cNvSpPr/>
            <p:nvPr/>
          </p:nvSpPr>
          <p:spPr>
            <a:xfrm>
              <a:off x="1731919" y="1656600"/>
              <a:ext cx="68007" cy="62913"/>
            </a:xfrm>
            <a:custGeom>
              <a:avLst/>
              <a:gdLst/>
              <a:ahLst/>
              <a:cxnLst/>
              <a:rect l="l" t="t" r="r" b="b"/>
              <a:pathLst>
                <a:path w="761" h="704" extrusionOk="0">
                  <a:moveTo>
                    <a:pt x="548" y="1"/>
                  </a:moveTo>
                  <a:cubicBezTo>
                    <a:pt x="451" y="1"/>
                    <a:pt x="305" y="51"/>
                    <a:pt x="186" y="230"/>
                  </a:cubicBezTo>
                  <a:cubicBezTo>
                    <a:pt x="62" y="400"/>
                    <a:pt x="0" y="602"/>
                    <a:pt x="109" y="680"/>
                  </a:cubicBezTo>
                  <a:cubicBezTo>
                    <a:pt x="135" y="696"/>
                    <a:pt x="165" y="703"/>
                    <a:pt x="197" y="703"/>
                  </a:cubicBezTo>
                  <a:cubicBezTo>
                    <a:pt x="316" y="703"/>
                    <a:pt x="467" y="600"/>
                    <a:pt x="590" y="478"/>
                  </a:cubicBezTo>
                  <a:cubicBezTo>
                    <a:pt x="760" y="292"/>
                    <a:pt x="745" y="75"/>
                    <a:pt x="621" y="13"/>
                  </a:cubicBezTo>
                  <a:cubicBezTo>
                    <a:pt x="603" y="5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2"/>
            <p:cNvSpPr/>
            <p:nvPr/>
          </p:nvSpPr>
          <p:spPr>
            <a:xfrm>
              <a:off x="1672313" y="1777332"/>
              <a:ext cx="62466" cy="45934"/>
            </a:xfrm>
            <a:custGeom>
              <a:avLst/>
              <a:gdLst/>
              <a:ahLst/>
              <a:cxnLst/>
              <a:rect l="l" t="t" r="r" b="b"/>
              <a:pathLst>
                <a:path w="699" h="514" extrusionOk="0">
                  <a:moveTo>
                    <a:pt x="420" y="0"/>
                  </a:moveTo>
                  <a:cubicBezTo>
                    <a:pt x="337" y="0"/>
                    <a:pt x="255" y="36"/>
                    <a:pt x="186" y="104"/>
                  </a:cubicBezTo>
                  <a:cubicBezTo>
                    <a:pt x="47" y="213"/>
                    <a:pt x="0" y="337"/>
                    <a:pt x="31" y="430"/>
                  </a:cubicBezTo>
                  <a:cubicBezTo>
                    <a:pt x="56" y="486"/>
                    <a:pt x="130" y="513"/>
                    <a:pt x="217" y="513"/>
                  </a:cubicBezTo>
                  <a:cubicBezTo>
                    <a:pt x="299" y="513"/>
                    <a:pt x="391" y="490"/>
                    <a:pt x="466" y="445"/>
                  </a:cubicBezTo>
                  <a:cubicBezTo>
                    <a:pt x="621" y="352"/>
                    <a:pt x="698" y="182"/>
                    <a:pt x="621" y="73"/>
                  </a:cubicBezTo>
                  <a:cubicBezTo>
                    <a:pt x="558" y="24"/>
                    <a:pt x="489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2"/>
            <p:cNvSpPr/>
            <p:nvPr/>
          </p:nvSpPr>
          <p:spPr>
            <a:xfrm>
              <a:off x="1616817" y="1641230"/>
              <a:ext cx="177300" cy="72028"/>
            </a:xfrm>
            <a:custGeom>
              <a:avLst/>
              <a:gdLst/>
              <a:ahLst/>
              <a:cxnLst/>
              <a:rect l="l" t="t" r="r" b="b"/>
              <a:pathLst>
                <a:path w="1984" h="806" extrusionOk="0">
                  <a:moveTo>
                    <a:pt x="480" y="1"/>
                  </a:moveTo>
                  <a:cubicBezTo>
                    <a:pt x="386" y="1"/>
                    <a:pt x="315" y="5"/>
                    <a:pt x="280" y="14"/>
                  </a:cubicBezTo>
                  <a:cubicBezTo>
                    <a:pt x="110" y="45"/>
                    <a:pt x="1" y="185"/>
                    <a:pt x="172" y="355"/>
                  </a:cubicBezTo>
                  <a:cubicBezTo>
                    <a:pt x="420" y="619"/>
                    <a:pt x="1056" y="774"/>
                    <a:pt x="1350" y="805"/>
                  </a:cubicBezTo>
                  <a:cubicBezTo>
                    <a:pt x="1354" y="805"/>
                    <a:pt x="1359" y="805"/>
                    <a:pt x="1363" y="805"/>
                  </a:cubicBezTo>
                  <a:cubicBezTo>
                    <a:pt x="1597" y="805"/>
                    <a:pt x="1983" y="399"/>
                    <a:pt x="1816" y="231"/>
                  </a:cubicBezTo>
                  <a:cubicBezTo>
                    <a:pt x="1677" y="80"/>
                    <a:pt x="877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2"/>
            <p:cNvSpPr/>
            <p:nvPr/>
          </p:nvSpPr>
          <p:spPr>
            <a:xfrm>
              <a:off x="1669543" y="1709683"/>
              <a:ext cx="58266" cy="105093"/>
            </a:xfrm>
            <a:custGeom>
              <a:avLst/>
              <a:gdLst/>
              <a:ahLst/>
              <a:cxnLst/>
              <a:rect l="l" t="t" r="r" b="b"/>
              <a:pathLst>
                <a:path w="652" h="1176" extrusionOk="0">
                  <a:moveTo>
                    <a:pt x="400" y="1"/>
                  </a:moveTo>
                  <a:cubicBezTo>
                    <a:pt x="312" y="1"/>
                    <a:pt x="207" y="66"/>
                    <a:pt x="155" y="179"/>
                  </a:cubicBezTo>
                  <a:cubicBezTo>
                    <a:pt x="78" y="349"/>
                    <a:pt x="0" y="1047"/>
                    <a:pt x="109" y="1140"/>
                  </a:cubicBezTo>
                  <a:cubicBezTo>
                    <a:pt x="134" y="1165"/>
                    <a:pt x="168" y="1176"/>
                    <a:pt x="207" y="1176"/>
                  </a:cubicBezTo>
                  <a:cubicBezTo>
                    <a:pt x="358" y="1176"/>
                    <a:pt x="580" y="1013"/>
                    <a:pt x="605" y="939"/>
                  </a:cubicBezTo>
                  <a:cubicBezTo>
                    <a:pt x="652" y="830"/>
                    <a:pt x="590" y="179"/>
                    <a:pt x="512" y="55"/>
                  </a:cubicBezTo>
                  <a:cubicBezTo>
                    <a:pt x="486" y="18"/>
                    <a:pt x="445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2"/>
            <p:cNvSpPr/>
            <p:nvPr/>
          </p:nvSpPr>
          <p:spPr>
            <a:xfrm>
              <a:off x="2584283" y="2399313"/>
              <a:ext cx="518496" cy="346915"/>
            </a:xfrm>
            <a:custGeom>
              <a:avLst/>
              <a:gdLst/>
              <a:ahLst/>
              <a:cxnLst/>
              <a:rect l="l" t="t" r="r" b="b"/>
              <a:pathLst>
                <a:path w="5802" h="3882" extrusionOk="0">
                  <a:moveTo>
                    <a:pt x="2082" y="0"/>
                  </a:moveTo>
                  <a:cubicBezTo>
                    <a:pt x="1960" y="0"/>
                    <a:pt x="1849" y="5"/>
                    <a:pt x="1753" y="15"/>
                  </a:cubicBezTo>
                  <a:cubicBezTo>
                    <a:pt x="699" y="139"/>
                    <a:pt x="1" y="604"/>
                    <a:pt x="1" y="821"/>
                  </a:cubicBezTo>
                  <a:cubicBezTo>
                    <a:pt x="1" y="1054"/>
                    <a:pt x="125" y="2915"/>
                    <a:pt x="342" y="3101"/>
                  </a:cubicBezTo>
                  <a:cubicBezTo>
                    <a:pt x="543" y="3303"/>
                    <a:pt x="1428" y="3691"/>
                    <a:pt x="2079" y="3815"/>
                  </a:cubicBezTo>
                  <a:cubicBezTo>
                    <a:pt x="2295" y="3861"/>
                    <a:pt x="2533" y="3881"/>
                    <a:pt x="2775" y="3881"/>
                  </a:cubicBezTo>
                  <a:cubicBezTo>
                    <a:pt x="3510" y="3881"/>
                    <a:pt x="4288" y="3695"/>
                    <a:pt x="4638" y="3473"/>
                  </a:cubicBezTo>
                  <a:cubicBezTo>
                    <a:pt x="5103" y="3179"/>
                    <a:pt x="5801" y="635"/>
                    <a:pt x="5662" y="542"/>
                  </a:cubicBezTo>
                  <a:cubicBezTo>
                    <a:pt x="5549" y="444"/>
                    <a:pt x="3278" y="0"/>
                    <a:pt x="20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2"/>
            <p:cNvSpPr/>
            <p:nvPr/>
          </p:nvSpPr>
          <p:spPr>
            <a:xfrm>
              <a:off x="2616186" y="2668123"/>
              <a:ext cx="381231" cy="62824"/>
            </a:xfrm>
            <a:custGeom>
              <a:avLst/>
              <a:gdLst/>
              <a:ahLst/>
              <a:cxnLst/>
              <a:rect l="l" t="t" r="r" b="b"/>
              <a:pathLst>
                <a:path w="4266" h="703" extrusionOk="0">
                  <a:moveTo>
                    <a:pt x="1" y="0"/>
                  </a:moveTo>
                  <a:lnTo>
                    <a:pt x="1" y="0"/>
                  </a:lnTo>
                  <a:cubicBezTo>
                    <a:pt x="326" y="171"/>
                    <a:pt x="652" y="326"/>
                    <a:pt x="1008" y="450"/>
                  </a:cubicBezTo>
                  <a:cubicBezTo>
                    <a:pt x="652" y="310"/>
                    <a:pt x="326" y="171"/>
                    <a:pt x="1" y="0"/>
                  </a:cubicBezTo>
                  <a:close/>
                  <a:moveTo>
                    <a:pt x="4265" y="372"/>
                  </a:moveTo>
                  <a:cubicBezTo>
                    <a:pt x="3909" y="465"/>
                    <a:pt x="3567" y="543"/>
                    <a:pt x="3195" y="605"/>
                  </a:cubicBezTo>
                  <a:cubicBezTo>
                    <a:pt x="2873" y="645"/>
                    <a:pt x="2562" y="686"/>
                    <a:pt x="2243" y="686"/>
                  </a:cubicBezTo>
                  <a:cubicBezTo>
                    <a:pt x="2194" y="686"/>
                    <a:pt x="2144" y="685"/>
                    <a:pt x="2094" y="683"/>
                  </a:cubicBezTo>
                  <a:cubicBezTo>
                    <a:pt x="1722" y="652"/>
                    <a:pt x="1350" y="574"/>
                    <a:pt x="1009" y="450"/>
                  </a:cubicBezTo>
                  <a:lnTo>
                    <a:pt x="1009" y="450"/>
                  </a:lnTo>
                  <a:cubicBezTo>
                    <a:pt x="1350" y="574"/>
                    <a:pt x="1722" y="683"/>
                    <a:pt x="2094" y="698"/>
                  </a:cubicBezTo>
                  <a:cubicBezTo>
                    <a:pt x="2158" y="701"/>
                    <a:pt x="2221" y="702"/>
                    <a:pt x="2285" y="702"/>
                  </a:cubicBezTo>
                  <a:cubicBezTo>
                    <a:pt x="2589" y="702"/>
                    <a:pt x="2887" y="672"/>
                    <a:pt x="3195" y="621"/>
                  </a:cubicBezTo>
                  <a:cubicBezTo>
                    <a:pt x="3567" y="559"/>
                    <a:pt x="3909" y="465"/>
                    <a:pt x="4265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2"/>
            <p:cNvSpPr/>
            <p:nvPr/>
          </p:nvSpPr>
          <p:spPr>
            <a:xfrm>
              <a:off x="2610645" y="2643101"/>
              <a:ext cx="396513" cy="67024"/>
            </a:xfrm>
            <a:custGeom>
              <a:avLst/>
              <a:gdLst/>
              <a:ahLst/>
              <a:cxnLst/>
              <a:rect l="l" t="t" r="r" b="b"/>
              <a:pathLst>
                <a:path w="4437" h="750" extrusionOk="0">
                  <a:moveTo>
                    <a:pt x="0" y="1"/>
                  </a:moveTo>
                  <a:lnTo>
                    <a:pt x="0" y="1"/>
                  </a:lnTo>
                  <a:cubicBezTo>
                    <a:pt x="357" y="203"/>
                    <a:pt x="698" y="358"/>
                    <a:pt x="1070" y="497"/>
                  </a:cubicBezTo>
                  <a:cubicBezTo>
                    <a:pt x="1412" y="621"/>
                    <a:pt x="1799" y="730"/>
                    <a:pt x="2187" y="745"/>
                  </a:cubicBezTo>
                  <a:cubicBezTo>
                    <a:pt x="2251" y="748"/>
                    <a:pt x="2315" y="749"/>
                    <a:pt x="2380" y="749"/>
                  </a:cubicBezTo>
                  <a:cubicBezTo>
                    <a:pt x="2692" y="749"/>
                    <a:pt x="3014" y="719"/>
                    <a:pt x="3335" y="668"/>
                  </a:cubicBezTo>
                  <a:cubicBezTo>
                    <a:pt x="3707" y="606"/>
                    <a:pt x="4079" y="528"/>
                    <a:pt x="4436" y="420"/>
                  </a:cubicBezTo>
                  <a:lnTo>
                    <a:pt x="4436" y="420"/>
                  </a:lnTo>
                  <a:cubicBezTo>
                    <a:pt x="4095" y="513"/>
                    <a:pt x="3707" y="590"/>
                    <a:pt x="3335" y="652"/>
                  </a:cubicBezTo>
                  <a:cubicBezTo>
                    <a:pt x="3013" y="693"/>
                    <a:pt x="2679" y="733"/>
                    <a:pt x="2343" y="733"/>
                  </a:cubicBezTo>
                  <a:cubicBezTo>
                    <a:pt x="2291" y="733"/>
                    <a:pt x="2239" y="732"/>
                    <a:pt x="2187" y="730"/>
                  </a:cubicBezTo>
                  <a:cubicBezTo>
                    <a:pt x="1799" y="699"/>
                    <a:pt x="1443" y="606"/>
                    <a:pt x="1070" y="466"/>
                  </a:cubicBezTo>
                  <a:cubicBezTo>
                    <a:pt x="698" y="342"/>
                    <a:pt x="342" y="18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2"/>
            <p:cNvSpPr/>
            <p:nvPr/>
          </p:nvSpPr>
          <p:spPr>
            <a:xfrm>
              <a:off x="2609216" y="2622368"/>
              <a:ext cx="411794" cy="68364"/>
            </a:xfrm>
            <a:custGeom>
              <a:avLst/>
              <a:gdLst/>
              <a:ahLst/>
              <a:cxnLst/>
              <a:rect l="l" t="t" r="r" b="b"/>
              <a:pathLst>
                <a:path w="4608" h="765" extrusionOk="0">
                  <a:moveTo>
                    <a:pt x="1" y="0"/>
                  </a:moveTo>
                  <a:cubicBezTo>
                    <a:pt x="342" y="202"/>
                    <a:pt x="699" y="373"/>
                    <a:pt x="1086" y="497"/>
                  </a:cubicBezTo>
                  <a:cubicBezTo>
                    <a:pt x="1474" y="652"/>
                    <a:pt x="1862" y="729"/>
                    <a:pt x="2265" y="760"/>
                  </a:cubicBezTo>
                  <a:cubicBezTo>
                    <a:pt x="2334" y="763"/>
                    <a:pt x="2404" y="764"/>
                    <a:pt x="2474" y="764"/>
                  </a:cubicBezTo>
                  <a:cubicBezTo>
                    <a:pt x="2811" y="764"/>
                    <a:pt x="3154" y="734"/>
                    <a:pt x="3475" y="683"/>
                  </a:cubicBezTo>
                  <a:cubicBezTo>
                    <a:pt x="3863" y="605"/>
                    <a:pt x="4250" y="528"/>
                    <a:pt x="4607" y="419"/>
                  </a:cubicBezTo>
                  <a:lnTo>
                    <a:pt x="4607" y="419"/>
                  </a:lnTo>
                  <a:cubicBezTo>
                    <a:pt x="4219" y="528"/>
                    <a:pt x="3832" y="605"/>
                    <a:pt x="3444" y="667"/>
                  </a:cubicBezTo>
                  <a:cubicBezTo>
                    <a:pt x="3123" y="719"/>
                    <a:pt x="2802" y="749"/>
                    <a:pt x="2471" y="749"/>
                  </a:cubicBezTo>
                  <a:cubicBezTo>
                    <a:pt x="2403" y="749"/>
                    <a:pt x="2334" y="747"/>
                    <a:pt x="2265" y="745"/>
                  </a:cubicBezTo>
                  <a:cubicBezTo>
                    <a:pt x="1877" y="729"/>
                    <a:pt x="1474" y="621"/>
                    <a:pt x="1102" y="497"/>
                  </a:cubicBezTo>
                  <a:cubicBezTo>
                    <a:pt x="714" y="357"/>
                    <a:pt x="342" y="18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2"/>
            <p:cNvSpPr/>
            <p:nvPr/>
          </p:nvSpPr>
          <p:spPr>
            <a:xfrm>
              <a:off x="2611986" y="2604316"/>
              <a:ext cx="413134" cy="65773"/>
            </a:xfrm>
            <a:custGeom>
              <a:avLst/>
              <a:gdLst/>
              <a:ahLst/>
              <a:cxnLst/>
              <a:rect l="l" t="t" r="r" b="b"/>
              <a:pathLst>
                <a:path w="4623" h="736" extrusionOk="0">
                  <a:moveTo>
                    <a:pt x="1" y="1"/>
                  </a:moveTo>
                  <a:cubicBezTo>
                    <a:pt x="284" y="148"/>
                    <a:pt x="576" y="276"/>
                    <a:pt x="863" y="385"/>
                  </a:cubicBezTo>
                  <a:lnTo>
                    <a:pt x="863" y="385"/>
                  </a:lnTo>
                  <a:cubicBezTo>
                    <a:pt x="566" y="267"/>
                    <a:pt x="279" y="134"/>
                    <a:pt x="1" y="1"/>
                  </a:cubicBezTo>
                  <a:close/>
                  <a:moveTo>
                    <a:pt x="863" y="385"/>
                  </a:moveTo>
                  <a:lnTo>
                    <a:pt x="863" y="385"/>
                  </a:lnTo>
                  <a:cubicBezTo>
                    <a:pt x="947" y="418"/>
                    <a:pt x="1032" y="451"/>
                    <a:pt x="1118" y="481"/>
                  </a:cubicBezTo>
                  <a:cubicBezTo>
                    <a:pt x="1474" y="637"/>
                    <a:pt x="1893" y="714"/>
                    <a:pt x="2281" y="730"/>
                  </a:cubicBezTo>
                  <a:cubicBezTo>
                    <a:pt x="1862" y="699"/>
                    <a:pt x="1474" y="621"/>
                    <a:pt x="1086" y="466"/>
                  </a:cubicBezTo>
                  <a:cubicBezTo>
                    <a:pt x="1013" y="440"/>
                    <a:pt x="938" y="413"/>
                    <a:pt x="863" y="385"/>
                  </a:cubicBezTo>
                  <a:close/>
                  <a:moveTo>
                    <a:pt x="4623" y="404"/>
                  </a:moveTo>
                  <a:cubicBezTo>
                    <a:pt x="4235" y="513"/>
                    <a:pt x="3847" y="590"/>
                    <a:pt x="3459" y="652"/>
                  </a:cubicBezTo>
                  <a:cubicBezTo>
                    <a:pt x="3138" y="703"/>
                    <a:pt x="2817" y="734"/>
                    <a:pt x="2487" y="734"/>
                  </a:cubicBezTo>
                  <a:cubicBezTo>
                    <a:pt x="2419" y="734"/>
                    <a:pt x="2350" y="732"/>
                    <a:pt x="2281" y="730"/>
                  </a:cubicBezTo>
                  <a:lnTo>
                    <a:pt x="2281" y="730"/>
                  </a:lnTo>
                  <a:cubicBezTo>
                    <a:pt x="2371" y="733"/>
                    <a:pt x="2462" y="735"/>
                    <a:pt x="2552" y="735"/>
                  </a:cubicBezTo>
                  <a:cubicBezTo>
                    <a:pt x="2864" y="735"/>
                    <a:pt x="3174" y="712"/>
                    <a:pt x="3475" y="652"/>
                  </a:cubicBezTo>
                  <a:cubicBezTo>
                    <a:pt x="3863" y="590"/>
                    <a:pt x="4250" y="513"/>
                    <a:pt x="4623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2"/>
            <p:cNvSpPr/>
            <p:nvPr/>
          </p:nvSpPr>
          <p:spPr>
            <a:xfrm>
              <a:off x="2609305" y="2580813"/>
              <a:ext cx="425556" cy="73547"/>
            </a:xfrm>
            <a:custGeom>
              <a:avLst/>
              <a:gdLst/>
              <a:ahLst/>
              <a:cxnLst/>
              <a:rect l="l" t="t" r="r" b="b"/>
              <a:pathLst>
                <a:path w="4762" h="823" extrusionOk="0">
                  <a:moveTo>
                    <a:pt x="0" y="0"/>
                  </a:moveTo>
                  <a:cubicBezTo>
                    <a:pt x="372" y="202"/>
                    <a:pt x="729" y="372"/>
                    <a:pt x="1101" y="543"/>
                  </a:cubicBezTo>
                  <a:cubicBezTo>
                    <a:pt x="1489" y="698"/>
                    <a:pt x="1923" y="776"/>
                    <a:pt x="2326" y="822"/>
                  </a:cubicBezTo>
                  <a:cubicBezTo>
                    <a:pt x="2745" y="822"/>
                    <a:pt x="3164" y="791"/>
                    <a:pt x="3567" y="729"/>
                  </a:cubicBezTo>
                  <a:cubicBezTo>
                    <a:pt x="3970" y="667"/>
                    <a:pt x="4374" y="574"/>
                    <a:pt x="4761" y="450"/>
                  </a:cubicBezTo>
                  <a:lnTo>
                    <a:pt x="4761" y="450"/>
                  </a:lnTo>
                  <a:cubicBezTo>
                    <a:pt x="4358" y="543"/>
                    <a:pt x="3970" y="651"/>
                    <a:pt x="3567" y="698"/>
                  </a:cubicBezTo>
                  <a:cubicBezTo>
                    <a:pt x="3252" y="746"/>
                    <a:pt x="2928" y="785"/>
                    <a:pt x="2609" y="785"/>
                  </a:cubicBezTo>
                  <a:cubicBezTo>
                    <a:pt x="2519" y="785"/>
                    <a:pt x="2430" y="782"/>
                    <a:pt x="2342" y="776"/>
                  </a:cubicBezTo>
                  <a:cubicBezTo>
                    <a:pt x="1939" y="744"/>
                    <a:pt x="1535" y="667"/>
                    <a:pt x="1148" y="512"/>
                  </a:cubicBezTo>
                  <a:cubicBezTo>
                    <a:pt x="760" y="357"/>
                    <a:pt x="372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2"/>
            <p:cNvSpPr/>
            <p:nvPr/>
          </p:nvSpPr>
          <p:spPr>
            <a:xfrm>
              <a:off x="2603675" y="2555791"/>
              <a:ext cx="436727" cy="72207"/>
            </a:xfrm>
            <a:custGeom>
              <a:avLst/>
              <a:gdLst/>
              <a:ahLst/>
              <a:cxnLst/>
              <a:rect l="l" t="t" r="r" b="b"/>
              <a:pathLst>
                <a:path w="4887" h="808" extrusionOk="0">
                  <a:moveTo>
                    <a:pt x="1" y="1"/>
                  </a:moveTo>
                  <a:cubicBezTo>
                    <a:pt x="373" y="202"/>
                    <a:pt x="761" y="389"/>
                    <a:pt x="1164" y="513"/>
                  </a:cubicBezTo>
                  <a:cubicBezTo>
                    <a:pt x="1552" y="668"/>
                    <a:pt x="1970" y="776"/>
                    <a:pt x="2405" y="807"/>
                  </a:cubicBezTo>
                  <a:cubicBezTo>
                    <a:pt x="2808" y="807"/>
                    <a:pt x="3242" y="792"/>
                    <a:pt x="3661" y="714"/>
                  </a:cubicBezTo>
                  <a:cubicBezTo>
                    <a:pt x="4064" y="652"/>
                    <a:pt x="4483" y="559"/>
                    <a:pt x="4886" y="435"/>
                  </a:cubicBezTo>
                  <a:lnTo>
                    <a:pt x="4886" y="435"/>
                  </a:lnTo>
                  <a:cubicBezTo>
                    <a:pt x="4483" y="544"/>
                    <a:pt x="4080" y="637"/>
                    <a:pt x="3661" y="699"/>
                  </a:cubicBezTo>
                  <a:cubicBezTo>
                    <a:pt x="3312" y="739"/>
                    <a:pt x="2951" y="779"/>
                    <a:pt x="2578" y="779"/>
                  </a:cubicBezTo>
                  <a:cubicBezTo>
                    <a:pt x="2521" y="779"/>
                    <a:pt x="2463" y="778"/>
                    <a:pt x="2405" y="776"/>
                  </a:cubicBezTo>
                  <a:cubicBezTo>
                    <a:pt x="1986" y="745"/>
                    <a:pt x="1567" y="652"/>
                    <a:pt x="1164" y="497"/>
                  </a:cubicBezTo>
                  <a:cubicBezTo>
                    <a:pt x="776" y="358"/>
                    <a:pt x="373" y="18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2"/>
            <p:cNvSpPr/>
            <p:nvPr/>
          </p:nvSpPr>
          <p:spPr>
            <a:xfrm>
              <a:off x="2598760" y="2532556"/>
              <a:ext cx="455493" cy="76050"/>
            </a:xfrm>
            <a:custGeom>
              <a:avLst/>
              <a:gdLst/>
              <a:ahLst/>
              <a:cxnLst/>
              <a:rect l="l" t="t" r="r" b="b"/>
              <a:pathLst>
                <a:path w="5097" h="851" extrusionOk="0">
                  <a:moveTo>
                    <a:pt x="1" y="1"/>
                  </a:moveTo>
                  <a:lnTo>
                    <a:pt x="1" y="1"/>
                  </a:lnTo>
                  <a:cubicBezTo>
                    <a:pt x="387" y="201"/>
                    <a:pt x="803" y="386"/>
                    <a:pt x="1203" y="571"/>
                  </a:cubicBezTo>
                  <a:cubicBezTo>
                    <a:pt x="1622" y="726"/>
                    <a:pt x="2057" y="819"/>
                    <a:pt x="2506" y="850"/>
                  </a:cubicBezTo>
                  <a:cubicBezTo>
                    <a:pt x="2941" y="850"/>
                    <a:pt x="3390" y="835"/>
                    <a:pt x="3825" y="757"/>
                  </a:cubicBezTo>
                  <a:cubicBezTo>
                    <a:pt x="4259" y="680"/>
                    <a:pt x="4693" y="587"/>
                    <a:pt x="5096" y="462"/>
                  </a:cubicBezTo>
                  <a:lnTo>
                    <a:pt x="5096" y="462"/>
                  </a:lnTo>
                  <a:cubicBezTo>
                    <a:pt x="4678" y="587"/>
                    <a:pt x="4243" y="680"/>
                    <a:pt x="3825" y="742"/>
                  </a:cubicBezTo>
                  <a:cubicBezTo>
                    <a:pt x="3452" y="793"/>
                    <a:pt x="3090" y="823"/>
                    <a:pt x="2730" y="823"/>
                  </a:cubicBezTo>
                  <a:cubicBezTo>
                    <a:pt x="2655" y="823"/>
                    <a:pt x="2581" y="822"/>
                    <a:pt x="2506" y="819"/>
                  </a:cubicBezTo>
                  <a:cubicBezTo>
                    <a:pt x="2057" y="773"/>
                    <a:pt x="1607" y="680"/>
                    <a:pt x="1203" y="525"/>
                  </a:cubicBezTo>
                  <a:cubicBezTo>
                    <a:pt x="803" y="386"/>
                    <a:pt x="387" y="2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2"/>
            <p:cNvSpPr/>
            <p:nvPr/>
          </p:nvSpPr>
          <p:spPr>
            <a:xfrm>
              <a:off x="2596794" y="2508696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1"/>
                  </a:moveTo>
                  <a:lnTo>
                    <a:pt x="0" y="1"/>
                  </a:lnTo>
                  <a:cubicBezTo>
                    <a:pt x="403" y="233"/>
                    <a:pt x="822" y="404"/>
                    <a:pt x="1225" y="559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2"/>
                    <a:pt x="2714" y="873"/>
                    <a:pt x="2791" y="873"/>
                  </a:cubicBezTo>
                  <a:cubicBezTo>
                    <a:pt x="3175" y="873"/>
                    <a:pt x="3549" y="841"/>
                    <a:pt x="3924" y="776"/>
                  </a:cubicBezTo>
                  <a:cubicBezTo>
                    <a:pt x="4343" y="714"/>
                    <a:pt x="4793" y="621"/>
                    <a:pt x="5211" y="481"/>
                  </a:cubicBezTo>
                  <a:lnTo>
                    <a:pt x="5211" y="481"/>
                  </a:lnTo>
                  <a:cubicBezTo>
                    <a:pt x="4793" y="605"/>
                    <a:pt x="4358" y="683"/>
                    <a:pt x="3924" y="761"/>
                  </a:cubicBezTo>
                  <a:cubicBezTo>
                    <a:pt x="3535" y="801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4"/>
                    <a:pt x="1241" y="543"/>
                  </a:cubicBezTo>
                  <a:cubicBezTo>
                    <a:pt x="822" y="388"/>
                    <a:pt x="403" y="21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2"/>
            <p:cNvSpPr/>
            <p:nvPr/>
          </p:nvSpPr>
          <p:spPr>
            <a:xfrm>
              <a:off x="2602334" y="2486533"/>
              <a:ext cx="467111" cy="78016"/>
            </a:xfrm>
            <a:custGeom>
              <a:avLst/>
              <a:gdLst/>
              <a:ahLst/>
              <a:cxnLst/>
              <a:rect l="l" t="t" r="r" b="b"/>
              <a:pathLst>
                <a:path w="5227" h="873" extrusionOk="0">
                  <a:moveTo>
                    <a:pt x="0" y="0"/>
                  </a:moveTo>
                  <a:lnTo>
                    <a:pt x="0" y="0"/>
                  </a:lnTo>
                  <a:cubicBezTo>
                    <a:pt x="388" y="202"/>
                    <a:pt x="807" y="404"/>
                    <a:pt x="1241" y="559"/>
                  </a:cubicBezTo>
                  <a:cubicBezTo>
                    <a:pt x="1660" y="729"/>
                    <a:pt x="2110" y="822"/>
                    <a:pt x="2575" y="869"/>
                  </a:cubicBezTo>
                  <a:cubicBezTo>
                    <a:pt x="2652" y="872"/>
                    <a:pt x="2730" y="873"/>
                    <a:pt x="2806" y="873"/>
                  </a:cubicBezTo>
                  <a:cubicBezTo>
                    <a:pt x="3190" y="873"/>
                    <a:pt x="3562" y="840"/>
                    <a:pt x="3924" y="776"/>
                  </a:cubicBezTo>
                  <a:cubicBezTo>
                    <a:pt x="4358" y="714"/>
                    <a:pt x="4808" y="621"/>
                    <a:pt x="5227" y="481"/>
                  </a:cubicBezTo>
                  <a:lnTo>
                    <a:pt x="5227" y="481"/>
                  </a:lnTo>
                  <a:cubicBezTo>
                    <a:pt x="4777" y="590"/>
                    <a:pt x="4358" y="667"/>
                    <a:pt x="3909" y="745"/>
                  </a:cubicBezTo>
                  <a:cubicBezTo>
                    <a:pt x="3570" y="793"/>
                    <a:pt x="3202" y="832"/>
                    <a:pt x="2851" y="832"/>
                  </a:cubicBezTo>
                  <a:cubicBezTo>
                    <a:pt x="2752" y="832"/>
                    <a:pt x="2655" y="829"/>
                    <a:pt x="2559" y="822"/>
                  </a:cubicBezTo>
                  <a:cubicBezTo>
                    <a:pt x="2110" y="807"/>
                    <a:pt x="1660" y="714"/>
                    <a:pt x="1241" y="543"/>
                  </a:cubicBezTo>
                  <a:cubicBezTo>
                    <a:pt x="807" y="388"/>
                    <a:pt x="404" y="20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2"/>
            <p:cNvSpPr/>
            <p:nvPr/>
          </p:nvSpPr>
          <p:spPr>
            <a:xfrm>
              <a:off x="2605105" y="2461600"/>
              <a:ext cx="467111" cy="76675"/>
            </a:xfrm>
            <a:custGeom>
              <a:avLst/>
              <a:gdLst/>
              <a:ahLst/>
              <a:cxnLst/>
              <a:rect l="l" t="t" r="r" b="b"/>
              <a:pathLst>
                <a:path w="5227" h="858" extrusionOk="0">
                  <a:moveTo>
                    <a:pt x="1" y="1"/>
                  </a:moveTo>
                  <a:lnTo>
                    <a:pt x="1" y="1"/>
                  </a:lnTo>
                  <a:cubicBezTo>
                    <a:pt x="419" y="218"/>
                    <a:pt x="822" y="404"/>
                    <a:pt x="1226" y="543"/>
                  </a:cubicBezTo>
                  <a:cubicBezTo>
                    <a:pt x="1644" y="714"/>
                    <a:pt x="2094" y="822"/>
                    <a:pt x="2559" y="853"/>
                  </a:cubicBezTo>
                  <a:cubicBezTo>
                    <a:pt x="2637" y="856"/>
                    <a:pt x="2714" y="857"/>
                    <a:pt x="2791" y="857"/>
                  </a:cubicBezTo>
                  <a:cubicBezTo>
                    <a:pt x="3175" y="857"/>
                    <a:pt x="3549" y="825"/>
                    <a:pt x="3924" y="760"/>
                  </a:cubicBezTo>
                  <a:cubicBezTo>
                    <a:pt x="4343" y="698"/>
                    <a:pt x="4793" y="605"/>
                    <a:pt x="5227" y="465"/>
                  </a:cubicBezTo>
                  <a:lnTo>
                    <a:pt x="5227" y="465"/>
                  </a:lnTo>
                  <a:cubicBezTo>
                    <a:pt x="4793" y="590"/>
                    <a:pt x="4358" y="667"/>
                    <a:pt x="3924" y="745"/>
                  </a:cubicBezTo>
                  <a:cubicBezTo>
                    <a:pt x="3549" y="809"/>
                    <a:pt x="3164" y="842"/>
                    <a:pt x="2785" y="842"/>
                  </a:cubicBezTo>
                  <a:cubicBezTo>
                    <a:pt x="2710" y="842"/>
                    <a:pt x="2634" y="840"/>
                    <a:pt x="2559" y="838"/>
                  </a:cubicBezTo>
                  <a:cubicBezTo>
                    <a:pt x="2125" y="822"/>
                    <a:pt x="1675" y="714"/>
                    <a:pt x="1241" y="543"/>
                  </a:cubicBezTo>
                  <a:cubicBezTo>
                    <a:pt x="822" y="388"/>
                    <a:pt x="419" y="2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2"/>
            <p:cNvSpPr/>
            <p:nvPr/>
          </p:nvSpPr>
          <p:spPr>
            <a:xfrm>
              <a:off x="2610645" y="2439438"/>
              <a:ext cx="465770" cy="78016"/>
            </a:xfrm>
            <a:custGeom>
              <a:avLst/>
              <a:gdLst/>
              <a:ahLst/>
              <a:cxnLst/>
              <a:rect l="l" t="t" r="r" b="b"/>
              <a:pathLst>
                <a:path w="5212" h="873" extrusionOk="0">
                  <a:moveTo>
                    <a:pt x="0" y="0"/>
                  </a:moveTo>
                  <a:cubicBezTo>
                    <a:pt x="388" y="217"/>
                    <a:pt x="822" y="403"/>
                    <a:pt x="1226" y="558"/>
                  </a:cubicBezTo>
                  <a:cubicBezTo>
                    <a:pt x="1644" y="729"/>
                    <a:pt x="2094" y="838"/>
                    <a:pt x="2559" y="869"/>
                  </a:cubicBezTo>
                  <a:cubicBezTo>
                    <a:pt x="2637" y="871"/>
                    <a:pt x="2714" y="872"/>
                    <a:pt x="2791" y="872"/>
                  </a:cubicBezTo>
                  <a:cubicBezTo>
                    <a:pt x="3174" y="872"/>
                    <a:pt x="3547" y="840"/>
                    <a:pt x="3909" y="776"/>
                  </a:cubicBezTo>
                  <a:cubicBezTo>
                    <a:pt x="4343" y="713"/>
                    <a:pt x="4793" y="620"/>
                    <a:pt x="5212" y="481"/>
                  </a:cubicBezTo>
                  <a:lnTo>
                    <a:pt x="5212" y="481"/>
                  </a:lnTo>
                  <a:cubicBezTo>
                    <a:pt x="4793" y="605"/>
                    <a:pt x="4359" y="682"/>
                    <a:pt x="3909" y="760"/>
                  </a:cubicBezTo>
                  <a:cubicBezTo>
                    <a:pt x="3533" y="800"/>
                    <a:pt x="3133" y="841"/>
                    <a:pt x="2741" y="841"/>
                  </a:cubicBezTo>
                  <a:cubicBezTo>
                    <a:pt x="2680" y="841"/>
                    <a:pt x="2620" y="840"/>
                    <a:pt x="2559" y="838"/>
                  </a:cubicBezTo>
                  <a:cubicBezTo>
                    <a:pt x="2110" y="807"/>
                    <a:pt x="1675" y="713"/>
                    <a:pt x="1241" y="543"/>
                  </a:cubicBezTo>
                  <a:cubicBezTo>
                    <a:pt x="822" y="388"/>
                    <a:pt x="404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2"/>
            <p:cNvSpPr/>
            <p:nvPr/>
          </p:nvSpPr>
          <p:spPr>
            <a:xfrm>
              <a:off x="2614846" y="2414505"/>
              <a:ext cx="467111" cy="79267"/>
            </a:xfrm>
            <a:custGeom>
              <a:avLst/>
              <a:gdLst/>
              <a:ahLst/>
              <a:cxnLst/>
              <a:rect l="l" t="t" r="r" b="b"/>
              <a:pathLst>
                <a:path w="5227" h="887" extrusionOk="0">
                  <a:moveTo>
                    <a:pt x="0" y="0"/>
                  </a:moveTo>
                  <a:cubicBezTo>
                    <a:pt x="403" y="217"/>
                    <a:pt x="806" y="419"/>
                    <a:pt x="1225" y="574"/>
                  </a:cubicBezTo>
                  <a:cubicBezTo>
                    <a:pt x="1659" y="744"/>
                    <a:pt x="2109" y="837"/>
                    <a:pt x="2574" y="884"/>
                  </a:cubicBezTo>
                  <a:cubicBezTo>
                    <a:pt x="2635" y="886"/>
                    <a:pt x="2694" y="887"/>
                    <a:pt x="2753" y="887"/>
                  </a:cubicBezTo>
                  <a:cubicBezTo>
                    <a:pt x="3152" y="887"/>
                    <a:pt x="3532" y="843"/>
                    <a:pt x="3924" y="775"/>
                  </a:cubicBezTo>
                  <a:cubicBezTo>
                    <a:pt x="4358" y="729"/>
                    <a:pt x="4792" y="620"/>
                    <a:pt x="5227" y="496"/>
                  </a:cubicBezTo>
                  <a:lnTo>
                    <a:pt x="5227" y="496"/>
                  </a:lnTo>
                  <a:cubicBezTo>
                    <a:pt x="4777" y="605"/>
                    <a:pt x="4358" y="682"/>
                    <a:pt x="3908" y="760"/>
                  </a:cubicBezTo>
                  <a:cubicBezTo>
                    <a:pt x="3536" y="811"/>
                    <a:pt x="3152" y="841"/>
                    <a:pt x="2785" y="841"/>
                  </a:cubicBezTo>
                  <a:cubicBezTo>
                    <a:pt x="2709" y="841"/>
                    <a:pt x="2633" y="840"/>
                    <a:pt x="2559" y="837"/>
                  </a:cubicBezTo>
                  <a:cubicBezTo>
                    <a:pt x="2109" y="822"/>
                    <a:pt x="1659" y="729"/>
                    <a:pt x="1241" y="543"/>
                  </a:cubicBezTo>
                  <a:cubicBezTo>
                    <a:pt x="806" y="388"/>
                    <a:pt x="403" y="21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2"/>
            <p:cNvSpPr/>
            <p:nvPr/>
          </p:nvSpPr>
          <p:spPr>
            <a:xfrm>
              <a:off x="2555150" y="1987161"/>
              <a:ext cx="229042" cy="274082"/>
            </a:xfrm>
            <a:custGeom>
              <a:avLst/>
              <a:gdLst/>
              <a:ahLst/>
              <a:cxnLst/>
              <a:rect l="l" t="t" r="r" b="b"/>
              <a:pathLst>
                <a:path w="2563" h="3067" extrusionOk="0">
                  <a:moveTo>
                    <a:pt x="1807" y="1"/>
                  </a:moveTo>
                  <a:cubicBezTo>
                    <a:pt x="1423" y="1"/>
                    <a:pt x="1000" y="295"/>
                    <a:pt x="761" y="610"/>
                  </a:cubicBezTo>
                  <a:cubicBezTo>
                    <a:pt x="296" y="1215"/>
                    <a:pt x="1" y="2921"/>
                    <a:pt x="451" y="3060"/>
                  </a:cubicBezTo>
                  <a:cubicBezTo>
                    <a:pt x="463" y="3064"/>
                    <a:pt x="475" y="3066"/>
                    <a:pt x="489" y="3066"/>
                  </a:cubicBezTo>
                  <a:cubicBezTo>
                    <a:pt x="1000" y="3066"/>
                    <a:pt x="2562" y="278"/>
                    <a:pt x="2064" y="51"/>
                  </a:cubicBezTo>
                  <a:cubicBezTo>
                    <a:pt x="1982" y="16"/>
                    <a:pt x="1895" y="1"/>
                    <a:pt x="1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2"/>
            <p:cNvSpPr/>
            <p:nvPr/>
          </p:nvSpPr>
          <p:spPr>
            <a:xfrm>
              <a:off x="2555150" y="1941853"/>
              <a:ext cx="618316" cy="709469"/>
            </a:xfrm>
            <a:custGeom>
              <a:avLst/>
              <a:gdLst/>
              <a:ahLst/>
              <a:cxnLst/>
              <a:rect l="l" t="t" r="r" b="b"/>
              <a:pathLst>
                <a:path w="6919" h="7939" extrusionOk="0">
                  <a:moveTo>
                    <a:pt x="3739" y="0"/>
                  </a:moveTo>
                  <a:cubicBezTo>
                    <a:pt x="2731" y="0"/>
                    <a:pt x="1381" y="605"/>
                    <a:pt x="932" y="1691"/>
                  </a:cubicBezTo>
                  <a:cubicBezTo>
                    <a:pt x="590" y="2575"/>
                    <a:pt x="1" y="5553"/>
                    <a:pt x="234" y="6762"/>
                  </a:cubicBezTo>
                  <a:cubicBezTo>
                    <a:pt x="296" y="6964"/>
                    <a:pt x="404" y="7119"/>
                    <a:pt x="575" y="7212"/>
                  </a:cubicBezTo>
                  <a:cubicBezTo>
                    <a:pt x="994" y="7212"/>
                    <a:pt x="1397" y="5801"/>
                    <a:pt x="2110" y="5708"/>
                  </a:cubicBezTo>
                  <a:cubicBezTo>
                    <a:pt x="2133" y="5704"/>
                    <a:pt x="2155" y="5702"/>
                    <a:pt x="2177" y="5702"/>
                  </a:cubicBezTo>
                  <a:cubicBezTo>
                    <a:pt x="2945" y="5702"/>
                    <a:pt x="3241" y="7939"/>
                    <a:pt x="4541" y="7939"/>
                  </a:cubicBezTo>
                  <a:cubicBezTo>
                    <a:pt x="4597" y="7939"/>
                    <a:pt x="4656" y="7934"/>
                    <a:pt x="4716" y="7926"/>
                  </a:cubicBezTo>
                  <a:cubicBezTo>
                    <a:pt x="5026" y="7894"/>
                    <a:pt x="5677" y="7445"/>
                    <a:pt x="5895" y="6979"/>
                  </a:cubicBezTo>
                  <a:cubicBezTo>
                    <a:pt x="6065" y="6592"/>
                    <a:pt x="6918" y="2854"/>
                    <a:pt x="6546" y="1691"/>
                  </a:cubicBezTo>
                  <a:cubicBezTo>
                    <a:pt x="6267" y="776"/>
                    <a:pt x="4824" y="0"/>
                    <a:pt x="3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2"/>
            <p:cNvSpPr/>
            <p:nvPr/>
          </p:nvSpPr>
          <p:spPr>
            <a:xfrm>
              <a:off x="3025031" y="2277061"/>
              <a:ext cx="22252" cy="21269"/>
            </a:xfrm>
            <a:custGeom>
              <a:avLst/>
              <a:gdLst/>
              <a:ahLst/>
              <a:cxnLst/>
              <a:rect l="l" t="t" r="r" b="b"/>
              <a:pathLst>
                <a:path w="249" h="238" extrusionOk="0">
                  <a:moveTo>
                    <a:pt x="115" y="0"/>
                  </a:moveTo>
                  <a:cubicBezTo>
                    <a:pt x="86" y="0"/>
                    <a:pt x="57" y="16"/>
                    <a:pt x="32" y="49"/>
                  </a:cubicBezTo>
                  <a:cubicBezTo>
                    <a:pt x="1" y="111"/>
                    <a:pt x="1" y="173"/>
                    <a:pt x="63" y="204"/>
                  </a:cubicBezTo>
                  <a:cubicBezTo>
                    <a:pt x="84" y="226"/>
                    <a:pt x="109" y="237"/>
                    <a:pt x="134" y="237"/>
                  </a:cubicBezTo>
                  <a:cubicBezTo>
                    <a:pt x="163" y="237"/>
                    <a:pt x="193" y="222"/>
                    <a:pt x="218" y="189"/>
                  </a:cubicBezTo>
                  <a:lnTo>
                    <a:pt x="218" y="189"/>
                  </a:lnTo>
                  <a:cubicBezTo>
                    <a:pt x="185" y="210"/>
                    <a:pt x="144" y="232"/>
                    <a:pt x="118" y="232"/>
                  </a:cubicBezTo>
                  <a:cubicBezTo>
                    <a:pt x="107" y="232"/>
                    <a:pt x="98" y="229"/>
                    <a:pt x="94" y="220"/>
                  </a:cubicBezTo>
                  <a:cubicBezTo>
                    <a:pt x="47" y="189"/>
                    <a:pt x="47" y="142"/>
                    <a:pt x="78" y="111"/>
                  </a:cubicBezTo>
                  <a:cubicBezTo>
                    <a:pt x="90" y="76"/>
                    <a:pt x="110" y="59"/>
                    <a:pt x="139" y="59"/>
                  </a:cubicBezTo>
                  <a:cubicBezTo>
                    <a:pt x="149" y="59"/>
                    <a:pt x="160" y="61"/>
                    <a:pt x="171" y="64"/>
                  </a:cubicBezTo>
                  <a:lnTo>
                    <a:pt x="187" y="64"/>
                  </a:lnTo>
                  <a:cubicBezTo>
                    <a:pt x="233" y="95"/>
                    <a:pt x="233" y="142"/>
                    <a:pt x="218" y="189"/>
                  </a:cubicBezTo>
                  <a:cubicBezTo>
                    <a:pt x="249" y="142"/>
                    <a:pt x="233" y="64"/>
                    <a:pt x="187" y="33"/>
                  </a:cubicBezTo>
                  <a:cubicBezTo>
                    <a:pt x="165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2"/>
            <p:cNvSpPr/>
            <p:nvPr/>
          </p:nvSpPr>
          <p:spPr>
            <a:xfrm>
              <a:off x="3007069" y="2360171"/>
              <a:ext cx="23592" cy="21269"/>
            </a:xfrm>
            <a:custGeom>
              <a:avLst/>
              <a:gdLst/>
              <a:ahLst/>
              <a:cxnLst/>
              <a:rect l="l" t="t" r="r" b="b"/>
              <a:pathLst>
                <a:path w="264" h="238" extrusionOk="0">
                  <a:moveTo>
                    <a:pt x="118" y="1"/>
                  </a:moveTo>
                  <a:cubicBezTo>
                    <a:pt x="89" y="1"/>
                    <a:pt x="63" y="16"/>
                    <a:pt x="47" y="50"/>
                  </a:cubicBezTo>
                  <a:cubicBezTo>
                    <a:pt x="0" y="112"/>
                    <a:pt x="0" y="174"/>
                    <a:pt x="62" y="205"/>
                  </a:cubicBezTo>
                  <a:cubicBezTo>
                    <a:pt x="91" y="226"/>
                    <a:pt x="116" y="238"/>
                    <a:pt x="140" y="238"/>
                  </a:cubicBezTo>
                  <a:cubicBezTo>
                    <a:pt x="167" y="238"/>
                    <a:pt x="192" y="222"/>
                    <a:pt x="217" y="189"/>
                  </a:cubicBezTo>
                  <a:lnTo>
                    <a:pt x="217" y="189"/>
                  </a:lnTo>
                  <a:cubicBezTo>
                    <a:pt x="199" y="207"/>
                    <a:pt x="170" y="215"/>
                    <a:pt x="146" y="215"/>
                  </a:cubicBezTo>
                  <a:cubicBezTo>
                    <a:pt x="129" y="215"/>
                    <a:pt x="115" y="211"/>
                    <a:pt x="109" y="205"/>
                  </a:cubicBezTo>
                  <a:cubicBezTo>
                    <a:pt x="62" y="174"/>
                    <a:pt x="62" y="127"/>
                    <a:pt x="78" y="96"/>
                  </a:cubicBezTo>
                  <a:cubicBezTo>
                    <a:pt x="97" y="67"/>
                    <a:pt x="123" y="56"/>
                    <a:pt x="151" y="56"/>
                  </a:cubicBezTo>
                  <a:cubicBezTo>
                    <a:pt x="168" y="56"/>
                    <a:pt x="185" y="59"/>
                    <a:pt x="202" y="65"/>
                  </a:cubicBezTo>
                  <a:cubicBezTo>
                    <a:pt x="233" y="96"/>
                    <a:pt x="233" y="143"/>
                    <a:pt x="217" y="189"/>
                  </a:cubicBezTo>
                  <a:cubicBezTo>
                    <a:pt x="264" y="127"/>
                    <a:pt x="233" y="65"/>
                    <a:pt x="202" y="34"/>
                  </a:cubicBezTo>
                  <a:cubicBezTo>
                    <a:pt x="173" y="12"/>
                    <a:pt x="144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2"/>
            <p:cNvSpPr/>
            <p:nvPr/>
          </p:nvSpPr>
          <p:spPr>
            <a:xfrm>
              <a:off x="2991787" y="2441404"/>
              <a:ext cx="20822" cy="19660"/>
            </a:xfrm>
            <a:custGeom>
              <a:avLst/>
              <a:gdLst/>
              <a:ahLst/>
              <a:cxnLst/>
              <a:rect l="l" t="t" r="r" b="b"/>
              <a:pathLst>
                <a:path w="233" h="220" extrusionOk="0">
                  <a:moveTo>
                    <a:pt x="210" y="61"/>
                  </a:moveTo>
                  <a:cubicBezTo>
                    <a:pt x="232" y="103"/>
                    <a:pt x="229" y="141"/>
                    <a:pt x="218" y="164"/>
                  </a:cubicBezTo>
                  <a:lnTo>
                    <a:pt x="218" y="164"/>
                  </a:lnTo>
                  <a:cubicBezTo>
                    <a:pt x="232" y="135"/>
                    <a:pt x="233" y="82"/>
                    <a:pt x="210" y="61"/>
                  </a:cubicBezTo>
                  <a:close/>
                  <a:moveTo>
                    <a:pt x="216" y="166"/>
                  </a:moveTo>
                  <a:lnTo>
                    <a:pt x="216" y="166"/>
                  </a:lnTo>
                  <a:cubicBezTo>
                    <a:pt x="201" y="186"/>
                    <a:pt x="185" y="200"/>
                    <a:pt x="169" y="208"/>
                  </a:cubicBezTo>
                  <a:lnTo>
                    <a:pt x="169" y="208"/>
                  </a:lnTo>
                  <a:cubicBezTo>
                    <a:pt x="184" y="201"/>
                    <a:pt x="200" y="187"/>
                    <a:pt x="216" y="166"/>
                  </a:cubicBezTo>
                  <a:close/>
                  <a:moveTo>
                    <a:pt x="121" y="0"/>
                  </a:moveTo>
                  <a:cubicBezTo>
                    <a:pt x="85" y="0"/>
                    <a:pt x="47" y="14"/>
                    <a:pt x="16" y="56"/>
                  </a:cubicBezTo>
                  <a:cubicBezTo>
                    <a:pt x="0" y="118"/>
                    <a:pt x="0" y="180"/>
                    <a:pt x="62" y="211"/>
                  </a:cubicBezTo>
                  <a:cubicBezTo>
                    <a:pt x="83" y="216"/>
                    <a:pt x="102" y="219"/>
                    <a:pt x="120" y="219"/>
                  </a:cubicBezTo>
                  <a:cubicBezTo>
                    <a:pt x="137" y="219"/>
                    <a:pt x="153" y="216"/>
                    <a:pt x="169" y="208"/>
                  </a:cubicBezTo>
                  <a:lnTo>
                    <a:pt x="169" y="208"/>
                  </a:lnTo>
                  <a:cubicBezTo>
                    <a:pt x="158" y="213"/>
                    <a:pt x="148" y="216"/>
                    <a:pt x="139" y="216"/>
                  </a:cubicBezTo>
                  <a:cubicBezTo>
                    <a:pt x="122" y="216"/>
                    <a:pt x="106" y="208"/>
                    <a:pt x="94" y="195"/>
                  </a:cubicBezTo>
                  <a:cubicBezTo>
                    <a:pt x="62" y="164"/>
                    <a:pt x="62" y="118"/>
                    <a:pt x="78" y="71"/>
                  </a:cubicBezTo>
                  <a:cubicBezTo>
                    <a:pt x="87" y="46"/>
                    <a:pt x="109" y="34"/>
                    <a:pt x="136" y="34"/>
                  </a:cubicBezTo>
                  <a:cubicBezTo>
                    <a:pt x="157" y="34"/>
                    <a:pt x="181" y="42"/>
                    <a:pt x="202" y="56"/>
                  </a:cubicBezTo>
                  <a:cubicBezTo>
                    <a:pt x="205" y="57"/>
                    <a:pt x="208" y="59"/>
                    <a:pt x="210" y="61"/>
                  </a:cubicBezTo>
                  <a:lnTo>
                    <a:pt x="210" y="61"/>
                  </a:lnTo>
                  <a:cubicBezTo>
                    <a:pt x="201" y="44"/>
                    <a:pt x="189" y="27"/>
                    <a:pt x="171" y="9"/>
                  </a:cubicBezTo>
                  <a:cubicBezTo>
                    <a:pt x="156" y="4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2"/>
            <p:cNvSpPr/>
            <p:nvPr/>
          </p:nvSpPr>
          <p:spPr>
            <a:xfrm>
              <a:off x="2977936" y="2516202"/>
              <a:ext cx="20822" cy="19482"/>
            </a:xfrm>
            <a:custGeom>
              <a:avLst/>
              <a:gdLst/>
              <a:ahLst/>
              <a:cxnLst/>
              <a:rect l="l" t="t" r="r" b="b"/>
              <a:pathLst>
                <a:path w="233" h="218" extrusionOk="0">
                  <a:moveTo>
                    <a:pt x="114" y="1"/>
                  </a:moveTo>
                  <a:cubicBezTo>
                    <a:pt x="78" y="1"/>
                    <a:pt x="47" y="15"/>
                    <a:pt x="16" y="56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0" y="215"/>
                    <a:pt x="80" y="217"/>
                    <a:pt x="91" y="217"/>
                  </a:cubicBezTo>
                  <a:cubicBezTo>
                    <a:pt x="100" y="217"/>
                    <a:pt x="109" y="216"/>
                    <a:pt x="119" y="213"/>
                  </a:cubicBezTo>
                  <a:lnTo>
                    <a:pt x="119" y="213"/>
                  </a:lnTo>
                  <a:cubicBezTo>
                    <a:pt x="121" y="213"/>
                    <a:pt x="122" y="213"/>
                    <a:pt x="123" y="213"/>
                  </a:cubicBezTo>
                  <a:cubicBezTo>
                    <a:pt x="148" y="213"/>
                    <a:pt x="177" y="198"/>
                    <a:pt x="202" y="165"/>
                  </a:cubicBezTo>
                  <a:lnTo>
                    <a:pt x="202" y="165"/>
                  </a:lnTo>
                  <a:cubicBezTo>
                    <a:pt x="177" y="190"/>
                    <a:pt x="146" y="206"/>
                    <a:pt x="119" y="213"/>
                  </a:cubicBezTo>
                  <a:lnTo>
                    <a:pt x="119" y="213"/>
                  </a:lnTo>
                  <a:cubicBezTo>
                    <a:pt x="100" y="212"/>
                    <a:pt x="85" y="200"/>
                    <a:pt x="78" y="180"/>
                  </a:cubicBezTo>
                  <a:cubicBezTo>
                    <a:pt x="47" y="149"/>
                    <a:pt x="47" y="103"/>
                    <a:pt x="62" y="72"/>
                  </a:cubicBezTo>
                  <a:cubicBezTo>
                    <a:pt x="71" y="46"/>
                    <a:pt x="94" y="35"/>
                    <a:pt x="117" y="35"/>
                  </a:cubicBezTo>
                  <a:cubicBezTo>
                    <a:pt x="137" y="35"/>
                    <a:pt x="157" y="42"/>
                    <a:pt x="171" y="56"/>
                  </a:cubicBezTo>
                  <a:cubicBezTo>
                    <a:pt x="217" y="72"/>
                    <a:pt x="217" y="134"/>
                    <a:pt x="202" y="165"/>
                  </a:cubicBezTo>
                  <a:cubicBezTo>
                    <a:pt x="233" y="134"/>
                    <a:pt x="217" y="72"/>
                    <a:pt x="171" y="10"/>
                  </a:cubicBezTo>
                  <a:cubicBezTo>
                    <a:pt x="150" y="4"/>
                    <a:pt x="131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2"/>
            <p:cNvSpPr/>
            <p:nvPr/>
          </p:nvSpPr>
          <p:spPr>
            <a:xfrm>
              <a:off x="2955773" y="2592431"/>
              <a:ext cx="22252" cy="19660"/>
            </a:xfrm>
            <a:custGeom>
              <a:avLst/>
              <a:gdLst/>
              <a:ahLst/>
              <a:cxnLst/>
              <a:rect l="l" t="t" r="r" b="b"/>
              <a:pathLst>
                <a:path w="249" h="220" extrusionOk="0">
                  <a:moveTo>
                    <a:pt x="217" y="165"/>
                  </a:moveTo>
                  <a:cubicBezTo>
                    <a:pt x="194" y="195"/>
                    <a:pt x="167" y="211"/>
                    <a:pt x="141" y="217"/>
                  </a:cubicBezTo>
                  <a:lnTo>
                    <a:pt x="141" y="217"/>
                  </a:lnTo>
                  <a:cubicBezTo>
                    <a:pt x="173" y="215"/>
                    <a:pt x="195" y="198"/>
                    <a:pt x="217" y="165"/>
                  </a:cubicBezTo>
                  <a:close/>
                  <a:moveTo>
                    <a:pt x="108" y="0"/>
                  </a:moveTo>
                  <a:cubicBezTo>
                    <a:pt x="75" y="0"/>
                    <a:pt x="45" y="11"/>
                    <a:pt x="16" y="41"/>
                  </a:cubicBezTo>
                  <a:cubicBezTo>
                    <a:pt x="0" y="103"/>
                    <a:pt x="0" y="165"/>
                    <a:pt x="62" y="211"/>
                  </a:cubicBezTo>
                  <a:cubicBezTo>
                    <a:pt x="78" y="216"/>
                    <a:pt x="95" y="220"/>
                    <a:pt x="113" y="220"/>
                  </a:cubicBezTo>
                  <a:cubicBezTo>
                    <a:pt x="122" y="220"/>
                    <a:pt x="131" y="219"/>
                    <a:pt x="141" y="217"/>
                  </a:cubicBezTo>
                  <a:lnTo>
                    <a:pt x="141" y="217"/>
                  </a:lnTo>
                  <a:cubicBezTo>
                    <a:pt x="139" y="217"/>
                    <a:pt x="137" y="217"/>
                    <a:pt x="134" y="217"/>
                  </a:cubicBezTo>
                  <a:cubicBezTo>
                    <a:pt x="122" y="217"/>
                    <a:pt x="109" y="215"/>
                    <a:pt x="93" y="211"/>
                  </a:cubicBezTo>
                  <a:cubicBezTo>
                    <a:pt x="47" y="180"/>
                    <a:pt x="31" y="118"/>
                    <a:pt x="47" y="87"/>
                  </a:cubicBezTo>
                  <a:cubicBezTo>
                    <a:pt x="70" y="52"/>
                    <a:pt x="102" y="35"/>
                    <a:pt x="136" y="35"/>
                  </a:cubicBezTo>
                  <a:cubicBezTo>
                    <a:pt x="148" y="35"/>
                    <a:pt x="159" y="37"/>
                    <a:pt x="171" y="41"/>
                  </a:cubicBezTo>
                  <a:lnTo>
                    <a:pt x="186" y="41"/>
                  </a:lnTo>
                  <a:cubicBezTo>
                    <a:pt x="233" y="72"/>
                    <a:pt x="233" y="134"/>
                    <a:pt x="217" y="165"/>
                  </a:cubicBezTo>
                  <a:cubicBezTo>
                    <a:pt x="248" y="134"/>
                    <a:pt x="233" y="56"/>
                    <a:pt x="171" y="10"/>
                  </a:cubicBezTo>
                  <a:cubicBezTo>
                    <a:pt x="148" y="4"/>
                    <a:pt x="127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2"/>
            <p:cNvSpPr/>
            <p:nvPr/>
          </p:nvSpPr>
          <p:spPr>
            <a:xfrm>
              <a:off x="2983476" y="2273040"/>
              <a:ext cx="84629" cy="363269"/>
            </a:xfrm>
            <a:custGeom>
              <a:avLst/>
              <a:gdLst/>
              <a:ahLst/>
              <a:cxnLst/>
              <a:rect l="l" t="t" r="r" b="b"/>
              <a:pathLst>
                <a:path w="947" h="4065" extrusionOk="0">
                  <a:moveTo>
                    <a:pt x="946" y="1"/>
                  </a:moveTo>
                  <a:cubicBezTo>
                    <a:pt x="931" y="172"/>
                    <a:pt x="915" y="342"/>
                    <a:pt x="869" y="544"/>
                  </a:cubicBezTo>
                  <a:cubicBezTo>
                    <a:pt x="853" y="699"/>
                    <a:pt x="807" y="869"/>
                    <a:pt x="776" y="1040"/>
                  </a:cubicBezTo>
                  <a:cubicBezTo>
                    <a:pt x="698" y="1381"/>
                    <a:pt x="621" y="1722"/>
                    <a:pt x="543" y="2048"/>
                  </a:cubicBezTo>
                  <a:cubicBezTo>
                    <a:pt x="450" y="2389"/>
                    <a:pt x="373" y="2731"/>
                    <a:pt x="264" y="3056"/>
                  </a:cubicBezTo>
                  <a:lnTo>
                    <a:pt x="0" y="4064"/>
                  </a:lnTo>
                  <a:lnTo>
                    <a:pt x="155" y="3568"/>
                  </a:lnTo>
                  <a:lnTo>
                    <a:pt x="311" y="3056"/>
                  </a:lnTo>
                  <a:cubicBezTo>
                    <a:pt x="404" y="2731"/>
                    <a:pt x="481" y="2405"/>
                    <a:pt x="574" y="2048"/>
                  </a:cubicBezTo>
                  <a:cubicBezTo>
                    <a:pt x="683" y="1707"/>
                    <a:pt x="760" y="1381"/>
                    <a:pt x="807" y="1025"/>
                  </a:cubicBezTo>
                  <a:cubicBezTo>
                    <a:pt x="869" y="699"/>
                    <a:pt x="931" y="342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2"/>
            <p:cNvSpPr/>
            <p:nvPr/>
          </p:nvSpPr>
          <p:spPr>
            <a:xfrm>
              <a:off x="3019490" y="2026303"/>
              <a:ext cx="160678" cy="302322"/>
            </a:xfrm>
            <a:custGeom>
              <a:avLst/>
              <a:gdLst/>
              <a:ahLst/>
              <a:cxnLst/>
              <a:rect l="l" t="t" r="r" b="b"/>
              <a:pathLst>
                <a:path w="1798" h="3383" extrusionOk="0">
                  <a:moveTo>
                    <a:pt x="610" y="1"/>
                  </a:moveTo>
                  <a:cubicBezTo>
                    <a:pt x="603" y="1"/>
                    <a:pt x="597" y="1"/>
                    <a:pt x="590" y="1"/>
                  </a:cubicBezTo>
                  <a:cubicBezTo>
                    <a:pt x="1" y="48"/>
                    <a:pt x="512" y="3336"/>
                    <a:pt x="993" y="3382"/>
                  </a:cubicBezTo>
                  <a:cubicBezTo>
                    <a:pt x="998" y="3383"/>
                    <a:pt x="1002" y="3383"/>
                    <a:pt x="1006" y="3383"/>
                  </a:cubicBezTo>
                  <a:cubicBezTo>
                    <a:pt x="1480" y="3383"/>
                    <a:pt x="1798" y="1731"/>
                    <a:pt x="1598" y="994"/>
                  </a:cubicBezTo>
                  <a:cubicBezTo>
                    <a:pt x="1461" y="535"/>
                    <a:pt x="1067" y="1"/>
                    <a:pt x="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2"/>
            <p:cNvSpPr/>
            <p:nvPr/>
          </p:nvSpPr>
          <p:spPr>
            <a:xfrm>
              <a:off x="2702066" y="2092523"/>
              <a:ext cx="177568" cy="197050"/>
            </a:xfrm>
            <a:custGeom>
              <a:avLst/>
              <a:gdLst/>
              <a:ahLst/>
              <a:cxnLst/>
              <a:rect l="l" t="t" r="r" b="b"/>
              <a:pathLst>
                <a:path w="1987" h="2205" extrusionOk="0">
                  <a:moveTo>
                    <a:pt x="1119" y="1"/>
                  </a:moveTo>
                  <a:cubicBezTo>
                    <a:pt x="705" y="1"/>
                    <a:pt x="293" y="341"/>
                    <a:pt x="156" y="873"/>
                  </a:cubicBezTo>
                  <a:cubicBezTo>
                    <a:pt x="1" y="1478"/>
                    <a:pt x="234" y="2052"/>
                    <a:pt x="699" y="2176"/>
                  </a:cubicBezTo>
                  <a:cubicBezTo>
                    <a:pt x="763" y="2195"/>
                    <a:pt x="828" y="2204"/>
                    <a:pt x="893" y="2204"/>
                  </a:cubicBezTo>
                  <a:cubicBezTo>
                    <a:pt x="1299" y="2204"/>
                    <a:pt x="1697" y="1844"/>
                    <a:pt x="1831" y="1323"/>
                  </a:cubicBezTo>
                  <a:cubicBezTo>
                    <a:pt x="1986" y="718"/>
                    <a:pt x="1754" y="144"/>
                    <a:pt x="1288" y="20"/>
                  </a:cubicBezTo>
                  <a:cubicBezTo>
                    <a:pt x="1232" y="7"/>
                    <a:pt x="1176" y="1"/>
                    <a:pt x="1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2"/>
            <p:cNvSpPr/>
            <p:nvPr/>
          </p:nvSpPr>
          <p:spPr>
            <a:xfrm>
              <a:off x="2709036" y="2105302"/>
              <a:ext cx="151206" cy="165951"/>
            </a:xfrm>
            <a:custGeom>
              <a:avLst/>
              <a:gdLst/>
              <a:ahLst/>
              <a:cxnLst/>
              <a:rect l="l" t="t" r="r" b="b"/>
              <a:pathLst>
                <a:path w="1692" h="1857" extrusionOk="0">
                  <a:moveTo>
                    <a:pt x="951" y="1"/>
                  </a:moveTo>
                  <a:cubicBezTo>
                    <a:pt x="606" y="1"/>
                    <a:pt x="264" y="305"/>
                    <a:pt x="140" y="730"/>
                  </a:cubicBezTo>
                  <a:cubicBezTo>
                    <a:pt x="0" y="1242"/>
                    <a:pt x="218" y="1723"/>
                    <a:pt x="605" y="1831"/>
                  </a:cubicBezTo>
                  <a:cubicBezTo>
                    <a:pt x="660" y="1849"/>
                    <a:pt x="715" y="1857"/>
                    <a:pt x="770" y="1857"/>
                  </a:cubicBezTo>
                  <a:cubicBezTo>
                    <a:pt x="1109" y="1857"/>
                    <a:pt x="1445" y="1545"/>
                    <a:pt x="1551" y="1118"/>
                  </a:cubicBezTo>
                  <a:cubicBezTo>
                    <a:pt x="1691" y="622"/>
                    <a:pt x="1474" y="125"/>
                    <a:pt x="1086" y="17"/>
                  </a:cubicBezTo>
                  <a:cubicBezTo>
                    <a:pt x="1041" y="6"/>
                    <a:pt x="996" y="1"/>
                    <a:pt x="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2"/>
            <p:cNvSpPr/>
            <p:nvPr/>
          </p:nvSpPr>
          <p:spPr>
            <a:xfrm>
              <a:off x="3275878" y="2439170"/>
              <a:ext cx="318944" cy="443697"/>
            </a:xfrm>
            <a:custGeom>
              <a:avLst/>
              <a:gdLst/>
              <a:ahLst/>
              <a:cxnLst/>
              <a:rect l="l" t="t" r="r" b="b"/>
              <a:pathLst>
                <a:path w="3569" h="4965" extrusionOk="0">
                  <a:moveTo>
                    <a:pt x="2396" y="0"/>
                  </a:moveTo>
                  <a:cubicBezTo>
                    <a:pt x="1616" y="0"/>
                    <a:pt x="516" y="597"/>
                    <a:pt x="389" y="934"/>
                  </a:cubicBezTo>
                  <a:cubicBezTo>
                    <a:pt x="234" y="1383"/>
                    <a:pt x="1" y="3942"/>
                    <a:pt x="311" y="4423"/>
                  </a:cubicBezTo>
                  <a:cubicBezTo>
                    <a:pt x="520" y="4746"/>
                    <a:pt x="1464" y="4964"/>
                    <a:pt x="2216" y="4964"/>
                  </a:cubicBezTo>
                  <a:cubicBezTo>
                    <a:pt x="2583" y="4964"/>
                    <a:pt x="2904" y="4913"/>
                    <a:pt x="3072" y="4796"/>
                  </a:cubicBezTo>
                  <a:cubicBezTo>
                    <a:pt x="3568" y="4423"/>
                    <a:pt x="3553" y="856"/>
                    <a:pt x="3025" y="236"/>
                  </a:cubicBezTo>
                  <a:cubicBezTo>
                    <a:pt x="2885" y="68"/>
                    <a:pt x="2659" y="0"/>
                    <a:pt x="2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2"/>
            <p:cNvSpPr/>
            <p:nvPr/>
          </p:nvSpPr>
          <p:spPr>
            <a:xfrm>
              <a:off x="3497682" y="2565174"/>
              <a:ext cx="18945" cy="16622"/>
            </a:xfrm>
            <a:custGeom>
              <a:avLst/>
              <a:gdLst/>
              <a:ahLst/>
              <a:cxnLst/>
              <a:rect l="l" t="t" r="r" b="b"/>
              <a:pathLst>
                <a:path w="212" h="186" extrusionOk="0">
                  <a:moveTo>
                    <a:pt x="197" y="59"/>
                  </a:moveTo>
                  <a:cubicBezTo>
                    <a:pt x="202" y="82"/>
                    <a:pt x="202" y="107"/>
                    <a:pt x="202" y="129"/>
                  </a:cubicBezTo>
                  <a:cubicBezTo>
                    <a:pt x="211" y="101"/>
                    <a:pt x="210" y="79"/>
                    <a:pt x="197" y="59"/>
                  </a:cubicBezTo>
                  <a:close/>
                  <a:moveTo>
                    <a:pt x="110" y="0"/>
                  </a:moveTo>
                  <a:cubicBezTo>
                    <a:pt x="67" y="0"/>
                    <a:pt x="41" y="28"/>
                    <a:pt x="16" y="66"/>
                  </a:cubicBezTo>
                  <a:cubicBezTo>
                    <a:pt x="0" y="129"/>
                    <a:pt x="47" y="160"/>
                    <a:pt x="78" y="175"/>
                  </a:cubicBezTo>
                  <a:cubicBezTo>
                    <a:pt x="92" y="182"/>
                    <a:pt x="105" y="185"/>
                    <a:pt x="117" y="185"/>
                  </a:cubicBezTo>
                  <a:cubicBezTo>
                    <a:pt x="154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3" y="148"/>
                    <a:pt x="158" y="161"/>
                    <a:pt x="134" y="161"/>
                  </a:cubicBezTo>
                  <a:cubicBezTo>
                    <a:pt x="119" y="161"/>
                    <a:pt x="105" y="156"/>
                    <a:pt x="94" y="144"/>
                  </a:cubicBezTo>
                  <a:cubicBezTo>
                    <a:pt x="62" y="129"/>
                    <a:pt x="47" y="97"/>
                    <a:pt x="62" y="66"/>
                  </a:cubicBezTo>
                  <a:cubicBezTo>
                    <a:pt x="78" y="51"/>
                    <a:pt x="94" y="20"/>
                    <a:pt x="140" y="20"/>
                  </a:cubicBezTo>
                  <a:lnTo>
                    <a:pt x="156" y="20"/>
                  </a:lnTo>
                  <a:cubicBezTo>
                    <a:pt x="175" y="33"/>
                    <a:pt x="189" y="46"/>
                    <a:pt x="197" y="59"/>
                  </a:cubicBezTo>
                  <a:lnTo>
                    <a:pt x="197" y="59"/>
                  </a:lnTo>
                  <a:cubicBezTo>
                    <a:pt x="192" y="34"/>
                    <a:pt x="180" y="13"/>
                    <a:pt x="156" y="4"/>
                  </a:cubicBezTo>
                  <a:lnTo>
                    <a:pt x="140" y="4"/>
                  </a:lnTo>
                  <a:cubicBezTo>
                    <a:pt x="129" y="2"/>
                    <a:pt x="11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2"/>
            <p:cNvSpPr/>
            <p:nvPr/>
          </p:nvSpPr>
          <p:spPr>
            <a:xfrm>
              <a:off x="3497682" y="2634432"/>
              <a:ext cx="18588" cy="16622"/>
            </a:xfrm>
            <a:custGeom>
              <a:avLst/>
              <a:gdLst/>
              <a:ahLst/>
              <a:cxnLst/>
              <a:rect l="l" t="t" r="r" b="b"/>
              <a:pathLst>
                <a:path w="208" h="186" extrusionOk="0">
                  <a:moveTo>
                    <a:pt x="208" y="97"/>
                  </a:moveTo>
                  <a:cubicBezTo>
                    <a:pt x="208" y="107"/>
                    <a:pt x="206" y="117"/>
                    <a:pt x="202" y="128"/>
                  </a:cubicBezTo>
                  <a:lnTo>
                    <a:pt x="202" y="128"/>
                  </a:lnTo>
                  <a:cubicBezTo>
                    <a:pt x="206" y="117"/>
                    <a:pt x="208" y="106"/>
                    <a:pt x="208" y="97"/>
                  </a:cubicBezTo>
                  <a:close/>
                  <a:moveTo>
                    <a:pt x="202" y="129"/>
                  </a:moveTo>
                  <a:cubicBezTo>
                    <a:pt x="191" y="141"/>
                    <a:pt x="177" y="154"/>
                    <a:pt x="162" y="165"/>
                  </a:cubicBezTo>
                  <a:lnTo>
                    <a:pt x="162" y="165"/>
                  </a:lnTo>
                  <a:cubicBezTo>
                    <a:pt x="176" y="160"/>
                    <a:pt x="189" y="149"/>
                    <a:pt x="202" y="129"/>
                  </a:cubicBezTo>
                  <a:close/>
                  <a:moveTo>
                    <a:pt x="115" y="1"/>
                  </a:moveTo>
                  <a:cubicBezTo>
                    <a:pt x="78" y="1"/>
                    <a:pt x="41" y="29"/>
                    <a:pt x="16" y="67"/>
                  </a:cubicBezTo>
                  <a:cubicBezTo>
                    <a:pt x="0" y="98"/>
                    <a:pt x="47" y="160"/>
                    <a:pt x="78" y="176"/>
                  </a:cubicBezTo>
                  <a:cubicBezTo>
                    <a:pt x="89" y="183"/>
                    <a:pt x="100" y="186"/>
                    <a:pt x="110" y="186"/>
                  </a:cubicBezTo>
                  <a:cubicBezTo>
                    <a:pt x="128" y="186"/>
                    <a:pt x="146" y="177"/>
                    <a:pt x="162" y="165"/>
                  </a:cubicBezTo>
                  <a:lnTo>
                    <a:pt x="162" y="165"/>
                  </a:lnTo>
                  <a:cubicBezTo>
                    <a:pt x="155" y="168"/>
                    <a:pt x="147" y="169"/>
                    <a:pt x="139" y="169"/>
                  </a:cubicBezTo>
                  <a:cubicBezTo>
                    <a:pt x="125" y="169"/>
                    <a:pt x="111" y="166"/>
                    <a:pt x="94" y="160"/>
                  </a:cubicBezTo>
                  <a:cubicBezTo>
                    <a:pt x="62" y="144"/>
                    <a:pt x="47" y="129"/>
                    <a:pt x="62" y="82"/>
                  </a:cubicBezTo>
                  <a:lnTo>
                    <a:pt x="62" y="67"/>
                  </a:lnTo>
                  <a:cubicBezTo>
                    <a:pt x="74" y="32"/>
                    <a:pt x="94" y="15"/>
                    <a:pt x="124" y="15"/>
                  </a:cubicBezTo>
                  <a:cubicBezTo>
                    <a:pt x="133" y="15"/>
                    <a:pt x="144" y="17"/>
                    <a:pt x="156" y="20"/>
                  </a:cubicBezTo>
                  <a:cubicBezTo>
                    <a:pt x="190" y="44"/>
                    <a:pt x="208" y="67"/>
                    <a:pt x="208" y="97"/>
                  </a:cubicBezTo>
                  <a:lnTo>
                    <a:pt x="208" y="97"/>
                  </a:lnTo>
                  <a:cubicBezTo>
                    <a:pt x="208" y="66"/>
                    <a:pt x="190" y="40"/>
                    <a:pt x="156" y="5"/>
                  </a:cubicBezTo>
                  <a:lnTo>
                    <a:pt x="140" y="5"/>
                  </a:lnTo>
                  <a:cubicBezTo>
                    <a:pt x="132" y="2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2"/>
            <p:cNvSpPr/>
            <p:nvPr/>
          </p:nvSpPr>
          <p:spPr>
            <a:xfrm>
              <a:off x="3497682" y="2703779"/>
              <a:ext cx="18677" cy="16622"/>
            </a:xfrm>
            <a:custGeom>
              <a:avLst/>
              <a:gdLst/>
              <a:ahLst/>
              <a:cxnLst/>
              <a:rect l="l" t="t" r="r" b="b"/>
              <a:pathLst>
                <a:path w="209" h="186" extrusionOk="0">
                  <a:moveTo>
                    <a:pt x="208" y="90"/>
                  </a:moveTo>
                  <a:cubicBezTo>
                    <a:pt x="207" y="102"/>
                    <a:pt x="205" y="115"/>
                    <a:pt x="202" y="128"/>
                  </a:cubicBezTo>
                  <a:cubicBezTo>
                    <a:pt x="207" y="114"/>
                    <a:pt x="209" y="102"/>
                    <a:pt x="208" y="90"/>
                  </a:cubicBezTo>
                  <a:close/>
                  <a:moveTo>
                    <a:pt x="115" y="0"/>
                  </a:moveTo>
                  <a:cubicBezTo>
                    <a:pt x="78" y="0"/>
                    <a:pt x="41" y="28"/>
                    <a:pt x="16" y="66"/>
                  </a:cubicBezTo>
                  <a:cubicBezTo>
                    <a:pt x="0" y="97"/>
                    <a:pt x="47" y="159"/>
                    <a:pt x="78" y="175"/>
                  </a:cubicBezTo>
                  <a:cubicBezTo>
                    <a:pt x="89" y="182"/>
                    <a:pt x="100" y="185"/>
                    <a:pt x="110" y="185"/>
                  </a:cubicBezTo>
                  <a:cubicBezTo>
                    <a:pt x="145" y="185"/>
                    <a:pt x="178" y="152"/>
                    <a:pt x="202" y="129"/>
                  </a:cubicBezTo>
                  <a:lnTo>
                    <a:pt x="202" y="129"/>
                  </a:lnTo>
                  <a:cubicBezTo>
                    <a:pt x="184" y="147"/>
                    <a:pt x="166" y="154"/>
                    <a:pt x="144" y="154"/>
                  </a:cubicBezTo>
                  <a:cubicBezTo>
                    <a:pt x="129" y="154"/>
                    <a:pt x="113" y="150"/>
                    <a:pt x="94" y="144"/>
                  </a:cubicBezTo>
                  <a:cubicBezTo>
                    <a:pt x="62" y="128"/>
                    <a:pt x="47" y="97"/>
                    <a:pt x="62" y="66"/>
                  </a:cubicBezTo>
                  <a:cubicBezTo>
                    <a:pt x="74" y="32"/>
                    <a:pt x="94" y="14"/>
                    <a:pt x="124" y="14"/>
                  </a:cubicBezTo>
                  <a:cubicBezTo>
                    <a:pt x="133" y="14"/>
                    <a:pt x="144" y="16"/>
                    <a:pt x="156" y="20"/>
                  </a:cubicBezTo>
                  <a:cubicBezTo>
                    <a:pt x="188" y="42"/>
                    <a:pt x="205" y="63"/>
                    <a:pt x="208" y="90"/>
                  </a:cubicBezTo>
                  <a:lnTo>
                    <a:pt x="208" y="90"/>
                  </a:lnTo>
                  <a:cubicBezTo>
                    <a:pt x="209" y="48"/>
                    <a:pt x="188" y="17"/>
                    <a:pt x="140" y="4"/>
                  </a:cubicBezTo>
                  <a:cubicBezTo>
                    <a:pt x="132" y="2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2"/>
            <p:cNvSpPr/>
            <p:nvPr/>
          </p:nvSpPr>
          <p:spPr>
            <a:xfrm>
              <a:off x="3499023" y="2766156"/>
              <a:ext cx="19124" cy="16622"/>
            </a:xfrm>
            <a:custGeom>
              <a:avLst/>
              <a:gdLst/>
              <a:ahLst/>
              <a:cxnLst/>
              <a:rect l="l" t="t" r="r" b="b"/>
              <a:pathLst>
                <a:path w="214" h="186" extrusionOk="0">
                  <a:moveTo>
                    <a:pt x="188" y="46"/>
                  </a:moveTo>
                  <a:lnTo>
                    <a:pt x="188" y="46"/>
                  </a:lnTo>
                  <a:cubicBezTo>
                    <a:pt x="198" y="71"/>
                    <a:pt x="203" y="102"/>
                    <a:pt x="203" y="128"/>
                  </a:cubicBezTo>
                  <a:cubicBezTo>
                    <a:pt x="214" y="95"/>
                    <a:pt x="209" y="69"/>
                    <a:pt x="188" y="46"/>
                  </a:cubicBezTo>
                  <a:close/>
                  <a:moveTo>
                    <a:pt x="122" y="0"/>
                  </a:moveTo>
                  <a:cubicBezTo>
                    <a:pt x="89" y="0"/>
                    <a:pt x="45" y="28"/>
                    <a:pt x="32" y="66"/>
                  </a:cubicBezTo>
                  <a:cubicBezTo>
                    <a:pt x="1" y="97"/>
                    <a:pt x="47" y="159"/>
                    <a:pt x="79" y="175"/>
                  </a:cubicBezTo>
                  <a:cubicBezTo>
                    <a:pt x="89" y="182"/>
                    <a:pt x="101" y="185"/>
                    <a:pt x="113" y="185"/>
                  </a:cubicBezTo>
                  <a:cubicBezTo>
                    <a:pt x="151" y="185"/>
                    <a:pt x="191" y="152"/>
                    <a:pt x="203" y="128"/>
                  </a:cubicBezTo>
                  <a:lnTo>
                    <a:pt x="203" y="128"/>
                  </a:lnTo>
                  <a:cubicBezTo>
                    <a:pt x="169" y="151"/>
                    <a:pt x="143" y="165"/>
                    <a:pt x="125" y="165"/>
                  </a:cubicBezTo>
                  <a:cubicBezTo>
                    <a:pt x="119" y="165"/>
                    <a:pt x="114" y="164"/>
                    <a:pt x="110" y="159"/>
                  </a:cubicBezTo>
                  <a:cubicBezTo>
                    <a:pt x="63" y="144"/>
                    <a:pt x="47" y="128"/>
                    <a:pt x="63" y="82"/>
                  </a:cubicBezTo>
                  <a:lnTo>
                    <a:pt x="63" y="66"/>
                  </a:lnTo>
                  <a:cubicBezTo>
                    <a:pt x="75" y="31"/>
                    <a:pt x="104" y="14"/>
                    <a:pt x="131" y="14"/>
                  </a:cubicBezTo>
                  <a:cubicBezTo>
                    <a:pt x="140" y="14"/>
                    <a:pt x="148" y="16"/>
                    <a:pt x="156" y="20"/>
                  </a:cubicBezTo>
                  <a:cubicBezTo>
                    <a:pt x="169" y="29"/>
                    <a:pt x="180" y="37"/>
                    <a:pt x="188" y="46"/>
                  </a:cubicBezTo>
                  <a:lnTo>
                    <a:pt x="188" y="46"/>
                  </a:lnTo>
                  <a:cubicBezTo>
                    <a:pt x="180" y="27"/>
                    <a:pt x="170" y="11"/>
                    <a:pt x="156" y="4"/>
                  </a:cubicBezTo>
                  <a:lnTo>
                    <a:pt x="141" y="4"/>
                  </a:lnTo>
                  <a:cubicBezTo>
                    <a:pt x="135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2"/>
            <p:cNvSpPr/>
            <p:nvPr/>
          </p:nvSpPr>
          <p:spPr>
            <a:xfrm>
              <a:off x="3524045" y="2584924"/>
              <a:ext cx="13941" cy="227434"/>
            </a:xfrm>
            <a:custGeom>
              <a:avLst/>
              <a:gdLst/>
              <a:ahLst/>
              <a:cxnLst/>
              <a:rect l="l" t="t" r="r" b="b"/>
              <a:pathLst>
                <a:path w="156" h="2545" extrusionOk="0">
                  <a:moveTo>
                    <a:pt x="62" y="1"/>
                  </a:moveTo>
                  <a:cubicBezTo>
                    <a:pt x="66" y="24"/>
                    <a:pt x="69" y="47"/>
                    <a:pt x="73" y="71"/>
                  </a:cubicBezTo>
                  <a:lnTo>
                    <a:pt x="73" y="71"/>
                  </a:lnTo>
                  <a:cubicBezTo>
                    <a:pt x="69" y="46"/>
                    <a:pt x="66" y="22"/>
                    <a:pt x="62" y="1"/>
                  </a:cubicBezTo>
                  <a:close/>
                  <a:moveTo>
                    <a:pt x="73" y="71"/>
                  </a:moveTo>
                  <a:lnTo>
                    <a:pt x="73" y="71"/>
                  </a:lnTo>
                  <a:cubicBezTo>
                    <a:pt x="83" y="150"/>
                    <a:pt x="90" y="240"/>
                    <a:pt x="78" y="311"/>
                  </a:cubicBezTo>
                  <a:cubicBezTo>
                    <a:pt x="93" y="404"/>
                    <a:pt x="93" y="497"/>
                    <a:pt x="93" y="621"/>
                  </a:cubicBezTo>
                  <a:cubicBezTo>
                    <a:pt x="109" y="838"/>
                    <a:pt x="93" y="1040"/>
                    <a:pt x="93" y="1257"/>
                  </a:cubicBezTo>
                  <a:cubicBezTo>
                    <a:pt x="93" y="1474"/>
                    <a:pt x="78" y="1691"/>
                    <a:pt x="47" y="1893"/>
                  </a:cubicBezTo>
                  <a:lnTo>
                    <a:pt x="0" y="2544"/>
                  </a:lnTo>
                  <a:lnTo>
                    <a:pt x="47" y="2234"/>
                  </a:lnTo>
                  <a:lnTo>
                    <a:pt x="93" y="1924"/>
                  </a:lnTo>
                  <a:cubicBezTo>
                    <a:pt x="109" y="1707"/>
                    <a:pt x="140" y="1489"/>
                    <a:pt x="140" y="1272"/>
                  </a:cubicBezTo>
                  <a:cubicBezTo>
                    <a:pt x="140" y="1071"/>
                    <a:pt x="155" y="854"/>
                    <a:pt x="140" y="636"/>
                  </a:cubicBezTo>
                  <a:cubicBezTo>
                    <a:pt x="140" y="443"/>
                    <a:pt x="103" y="262"/>
                    <a:pt x="73" y="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2"/>
            <p:cNvSpPr/>
            <p:nvPr/>
          </p:nvSpPr>
          <p:spPr>
            <a:xfrm>
              <a:off x="3075165" y="2041585"/>
              <a:ext cx="483554" cy="447808"/>
            </a:xfrm>
            <a:custGeom>
              <a:avLst/>
              <a:gdLst/>
              <a:ahLst/>
              <a:cxnLst/>
              <a:rect l="l" t="t" r="r" b="b"/>
              <a:pathLst>
                <a:path w="5411" h="5011" extrusionOk="0">
                  <a:moveTo>
                    <a:pt x="364" y="1"/>
                  </a:moveTo>
                  <a:cubicBezTo>
                    <a:pt x="1" y="1"/>
                    <a:pt x="232" y="1431"/>
                    <a:pt x="448" y="2141"/>
                  </a:cubicBezTo>
                  <a:cubicBezTo>
                    <a:pt x="556" y="2498"/>
                    <a:pt x="1859" y="4716"/>
                    <a:pt x="2867" y="4995"/>
                  </a:cubicBezTo>
                  <a:cubicBezTo>
                    <a:pt x="2903" y="5005"/>
                    <a:pt x="2946" y="5010"/>
                    <a:pt x="2996" y="5010"/>
                  </a:cubicBezTo>
                  <a:cubicBezTo>
                    <a:pt x="3620" y="5010"/>
                    <a:pt x="5262" y="4239"/>
                    <a:pt x="5333" y="3708"/>
                  </a:cubicBezTo>
                  <a:cubicBezTo>
                    <a:pt x="5411" y="3149"/>
                    <a:pt x="1068" y="32"/>
                    <a:pt x="370" y="1"/>
                  </a:cubicBezTo>
                  <a:cubicBezTo>
                    <a:pt x="368" y="1"/>
                    <a:pt x="366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2"/>
            <p:cNvSpPr/>
            <p:nvPr/>
          </p:nvSpPr>
          <p:spPr>
            <a:xfrm>
              <a:off x="3101259" y="2090825"/>
              <a:ext cx="20911" cy="18945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174" y="38"/>
                  </a:moveTo>
                  <a:lnTo>
                    <a:pt x="174" y="38"/>
                  </a:lnTo>
                  <a:cubicBezTo>
                    <a:pt x="178" y="43"/>
                    <a:pt x="183" y="49"/>
                    <a:pt x="187" y="55"/>
                  </a:cubicBezTo>
                  <a:cubicBezTo>
                    <a:pt x="183" y="47"/>
                    <a:pt x="179" y="42"/>
                    <a:pt x="174" y="38"/>
                  </a:cubicBezTo>
                  <a:close/>
                  <a:moveTo>
                    <a:pt x="104" y="1"/>
                  </a:moveTo>
                  <a:cubicBezTo>
                    <a:pt x="88" y="1"/>
                    <a:pt x="74" y="7"/>
                    <a:pt x="63" y="24"/>
                  </a:cubicBezTo>
                  <a:cubicBezTo>
                    <a:pt x="16" y="55"/>
                    <a:pt x="1" y="117"/>
                    <a:pt x="32" y="148"/>
                  </a:cubicBezTo>
                  <a:lnTo>
                    <a:pt x="32" y="179"/>
                  </a:lnTo>
                  <a:cubicBezTo>
                    <a:pt x="60" y="198"/>
                    <a:pt x="95" y="211"/>
                    <a:pt x="125" y="211"/>
                  </a:cubicBezTo>
                  <a:cubicBezTo>
                    <a:pt x="143" y="211"/>
                    <a:pt x="159" y="206"/>
                    <a:pt x="171" y="194"/>
                  </a:cubicBezTo>
                  <a:cubicBezTo>
                    <a:pt x="218" y="163"/>
                    <a:pt x="233" y="101"/>
                    <a:pt x="187" y="55"/>
                  </a:cubicBezTo>
                  <a:lnTo>
                    <a:pt x="187" y="55"/>
                  </a:lnTo>
                  <a:cubicBezTo>
                    <a:pt x="218" y="101"/>
                    <a:pt x="187" y="132"/>
                    <a:pt x="156" y="132"/>
                  </a:cubicBezTo>
                  <a:cubicBezTo>
                    <a:pt x="135" y="146"/>
                    <a:pt x="117" y="154"/>
                    <a:pt x="102" y="154"/>
                  </a:cubicBezTo>
                  <a:cubicBezTo>
                    <a:pt x="85" y="154"/>
                    <a:pt x="71" y="142"/>
                    <a:pt x="63" y="117"/>
                  </a:cubicBezTo>
                  <a:cubicBezTo>
                    <a:pt x="63" y="86"/>
                    <a:pt x="63" y="39"/>
                    <a:pt x="94" y="24"/>
                  </a:cubicBezTo>
                  <a:cubicBezTo>
                    <a:pt x="130" y="24"/>
                    <a:pt x="156" y="24"/>
                    <a:pt x="174" y="38"/>
                  </a:cubicBezTo>
                  <a:lnTo>
                    <a:pt x="174" y="38"/>
                  </a:lnTo>
                  <a:cubicBezTo>
                    <a:pt x="154" y="16"/>
                    <a:pt x="127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22"/>
            <p:cNvSpPr/>
            <p:nvPr/>
          </p:nvSpPr>
          <p:spPr>
            <a:xfrm>
              <a:off x="3165066" y="2137563"/>
              <a:ext cx="20822" cy="19303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111" y="1"/>
                  </a:moveTo>
                  <a:cubicBezTo>
                    <a:pt x="91" y="1"/>
                    <a:pt x="74" y="10"/>
                    <a:pt x="62" y="28"/>
                  </a:cubicBezTo>
                  <a:cubicBezTo>
                    <a:pt x="16" y="59"/>
                    <a:pt x="0" y="121"/>
                    <a:pt x="31" y="152"/>
                  </a:cubicBezTo>
                  <a:lnTo>
                    <a:pt x="31" y="183"/>
                  </a:lnTo>
                  <a:cubicBezTo>
                    <a:pt x="60" y="202"/>
                    <a:pt x="95" y="216"/>
                    <a:pt x="124" y="216"/>
                  </a:cubicBezTo>
                  <a:cubicBezTo>
                    <a:pt x="143" y="216"/>
                    <a:pt x="159" y="210"/>
                    <a:pt x="171" y="199"/>
                  </a:cubicBezTo>
                  <a:cubicBezTo>
                    <a:pt x="217" y="152"/>
                    <a:pt x="233" y="106"/>
                    <a:pt x="202" y="59"/>
                  </a:cubicBezTo>
                  <a:lnTo>
                    <a:pt x="202" y="59"/>
                  </a:lnTo>
                  <a:cubicBezTo>
                    <a:pt x="217" y="106"/>
                    <a:pt x="202" y="137"/>
                    <a:pt x="155" y="183"/>
                  </a:cubicBezTo>
                  <a:cubicBezTo>
                    <a:pt x="140" y="183"/>
                    <a:pt x="93" y="183"/>
                    <a:pt x="78" y="137"/>
                  </a:cubicBezTo>
                  <a:cubicBezTo>
                    <a:pt x="62" y="106"/>
                    <a:pt x="62" y="59"/>
                    <a:pt x="93" y="43"/>
                  </a:cubicBezTo>
                  <a:cubicBezTo>
                    <a:pt x="112" y="37"/>
                    <a:pt x="129" y="33"/>
                    <a:pt x="144" y="33"/>
                  </a:cubicBezTo>
                  <a:cubicBezTo>
                    <a:pt x="160" y="33"/>
                    <a:pt x="175" y="38"/>
                    <a:pt x="189" y="48"/>
                  </a:cubicBezTo>
                  <a:lnTo>
                    <a:pt x="189" y="48"/>
                  </a:lnTo>
                  <a:cubicBezTo>
                    <a:pt x="187" y="49"/>
                    <a:pt x="189" y="53"/>
                    <a:pt x="202" y="59"/>
                  </a:cubicBezTo>
                  <a:cubicBezTo>
                    <a:pt x="202" y="53"/>
                    <a:pt x="197" y="49"/>
                    <a:pt x="193" y="48"/>
                  </a:cubicBezTo>
                  <a:lnTo>
                    <a:pt x="193" y="48"/>
                  </a:lnTo>
                  <a:cubicBezTo>
                    <a:pt x="167" y="17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22"/>
            <p:cNvSpPr/>
            <p:nvPr/>
          </p:nvSpPr>
          <p:spPr>
            <a:xfrm>
              <a:off x="3228783" y="2180458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3" y="0"/>
                  </a:moveTo>
                  <a:cubicBezTo>
                    <a:pt x="90" y="0"/>
                    <a:pt x="76" y="4"/>
                    <a:pt x="63" y="13"/>
                  </a:cubicBezTo>
                  <a:cubicBezTo>
                    <a:pt x="1" y="29"/>
                    <a:pt x="1" y="60"/>
                    <a:pt x="16" y="122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4"/>
                    <a:pt x="140" y="168"/>
                  </a:cubicBezTo>
                  <a:cubicBezTo>
                    <a:pt x="202" y="137"/>
                    <a:pt x="202" y="91"/>
                    <a:pt x="187" y="44"/>
                  </a:cubicBezTo>
                  <a:lnTo>
                    <a:pt x="187" y="44"/>
                  </a:lnTo>
                  <a:cubicBezTo>
                    <a:pt x="202" y="91"/>
                    <a:pt x="187" y="122"/>
                    <a:pt x="125" y="168"/>
                  </a:cubicBezTo>
                  <a:cubicBezTo>
                    <a:pt x="94" y="168"/>
                    <a:pt x="63" y="168"/>
                    <a:pt x="47" y="122"/>
                  </a:cubicBezTo>
                  <a:cubicBezTo>
                    <a:pt x="16" y="91"/>
                    <a:pt x="47" y="44"/>
                    <a:pt x="63" y="29"/>
                  </a:cubicBezTo>
                  <a:lnTo>
                    <a:pt x="78" y="29"/>
                  </a:lnTo>
                  <a:cubicBezTo>
                    <a:pt x="97" y="22"/>
                    <a:pt x="114" y="19"/>
                    <a:pt x="129" y="19"/>
                  </a:cubicBezTo>
                  <a:cubicBezTo>
                    <a:pt x="150" y="19"/>
                    <a:pt x="169" y="26"/>
                    <a:pt x="187" y="44"/>
                  </a:cubicBezTo>
                  <a:cubicBezTo>
                    <a:pt x="165" y="22"/>
                    <a:pt x="135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22"/>
            <p:cNvSpPr/>
            <p:nvPr/>
          </p:nvSpPr>
          <p:spPr>
            <a:xfrm>
              <a:off x="3284189" y="2220404"/>
              <a:ext cx="18141" cy="15818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46" y="12"/>
                  </a:moveTo>
                  <a:lnTo>
                    <a:pt x="146" y="12"/>
                  </a:lnTo>
                  <a:cubicBezTo>
                    <a:pt x="161" y="18"/>
                    <a:pt x="175" y="29"/>
                    <a:pt x="187" y="47"/>
                  </a:cubicBezTo>
                  <a:cubicBezTo>
                    <a:pt x="174" y="27"/>
                    <a:pt x="160" y="16"/>
                    <a:pt x="146" y="12"/>
                  </a:cubicBezTo>
                  <a:close/>
                  <a:moveTo>
                    <a:pt x="63" y="1"/>
                  </a:moveTo>
                  <a:cubicBezTo>
                    <a:pt x="1" y="32"/>
                    <a:pt x="1" y="78"/>
                    <a:pt x="32" y="125"/>
                  </a:cubicBezTo>
                  <a:cubicBezTo>
                    <a:pt x="41" y="161"/>
                    <a:pt x="55" y="176"/>
                    <a:pt x="78" y="176"/>
                  </a:cubicBezTo>
                  <a:cubicBezTo>
                    <a:pt x="94" y="176"/>
                    <a:pt x="115" y="168"/>
                    <a:pt x="141" y="156"/>
                  </a:cubicBezTo>
                  <a:cubicBezTo>
                    <a:pt x="203" y="140"/>
                    <a:pt x="203" y="78"/>
                    <a:pt x="187" y="47"/>
                  </a:cubicBezTo>
                  <a:lnTo>
                    <a:pt x="187" y="47"/>
                  </a:lnTo>
                  <a:cubicBezTo>
                    <a:pt x="203" y="109"/>
                    <a:pt x="187" y="140"/>
                    <a:pt x="141" y="140"/>
                  </a:cubicBezTo>
                  <a:cubicBezTo>
                    <a:pt x="136" y="145"/>
                    <a:pt x="129" y="147"/>
                    <a:pt x="121" y="147"/>
                  </a:cubicBezTo>
                  <a:cubicBezTo>
                    <a:pt x="100" y="147"/>
                    <a:pt x="74" y="136"/>
                    <a:pt x="63" y="125"/>
                  </a:cubicBezTo>
                  <a:cubicBezTo>
                    <a:pt x="32" y="109"/>
                    <a:pt x="32" y="47"/>
                    <a:pt x="63" y="32"/>
                  </a:cubicBezTo>
                  <a:lnTo>
                    <a:pt x="79" y="32"/>
                  </a:lnTo>
                  <a:cubicBezTo>
                    <a:pt x="99" y="18"/>
                    <a:pt x="117" y="10"/>
                    <a:pt x="133" y="10"/>
                  </a:cubicBezTo>
                  <a:cubicBezTo>
                    <a:pt x="138" y="10"/>
                    <a:pt x="142" y="10"/>
                    <a:pt x="146" y="12"/>
                  </a:cubicBezTo>
                  <a:lnTo>
                    <a:pt x="146" y="12"/>
                  </a:lnTo>
                  <a:cubicBezTo>
                    <a:pt x="121" y="1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22"/>
            <p:cNvSpPr/>
            <p:nvPr/>
          </p:nvSpPr>
          <p:spPr>
            <a:xfrm>
              <a:off x="3339685" y="2263657"/>
              <a:ext cx="18052" cy="15818"/>
            </a:xfrm>
            <a:custGeom>
              <a:avLst/>
              <a:gdLst/>
              <a:ahLst/>
              <a:cxnLst/>
              <a:rect l="l" t="t" r="r" b="b"/>
              <a:pathLst>
                <a:path w="202" h="177" extrusionOk="0">
                  <a:moveTo>
                    <a:pt x="161" y="25"/>
                  </a:moveTo>
                  <a:cubicBezTo>
                    <a:pt x="169" y="31"/>
                    <a:pt x="177" y="37"/>
                    <a:pt x="186" y="44"/>
                  </a:cubicBezTo>
                  <a:cubicBezTo>
                    <a:pt x="178" y="35"/>
                    <a:pt x="170" y="29"/>
                    <a:pt x="161" y="25"/>
                  </a:cubicBezTo>
                  <a:close/>
                  <a:moveTo>
                    <a:pt x="186" y="44"/>
                  </a:moveTo>
                  <a:lnTo>
                    <a:pt x="186" y="44"/>
                  </a:lnTo>
                  <a:cubicBezTo>
                    <a:pt x="202" y="106"/>
                    <a:pt x="186" y="137"/>
                    <a:pt x="140" y="168"/>
                  </a:cubicBezTo>
                  <a:cubicBezTo>
                    <a:pt x="202" y="137"/>
                    <a:pt x="202" y="90"/>
                    <a:pt x="186" y="44"/>
                  </a:cubicBezTo>
                  <a:close/>
                  <a:moveTo>
                    <a:pt x="107" y="0"/>
                  </a:moveTo>
                  <a:cubicBezTo>
                    <a:pt x="95" y="0"/>
                    <a:pt x="81" y="4"/>
                    <a:pt x="62" y="13"/>
                  </a:cubicBezTo>
                  <a:cubicBezTo>
                    <a:pt x="0" y="28"/>
                    <a:pt x="0" y="90"/>
                    <a:pt x="16" y="121"/>
                  </a:cubicBezTo>
                  <a:cubicBezTo>
                    <a:pt x="37" y="163"/>
                    <a:pt x="57" y="177"/>
                    <a:pt x="87" y="177"/>
                  </a:cubicBezTo>
                  <a:cubicBezTo>
                    <a:pt x="102" y="177"/>
                    <a:pt x="119" y="173"/>
                    <a:pt x="140" y="168"/>
                  </a:cubicBezTo>
                  <a:cubicBezTo>
                    <a:pt x="124" y="168"/>
                    <a:pt x="78" y="168"/>
                    <a:pt x="62" y="121"/>
                  </a:cubicBezTo>
                  <a:cubicBezTo>
                    <a:pt x="47" y="90"/>
                    <a:pt x="47" y="44"/>
                    <a:pt x="78" y="28"/>
                  </a:cubicBezTo>
                  <a:cubicBezTo>
                    <a:pt x="97" y="22"/>
                    <a:pt x="114" y="18"/>
                    <a:pt x="129" y="18"/>
                  </a:cubicBezTo>
                  <a:cubicBezTo>
                    <a:pt x="140" y="18"/>
                    <a:pt x="151" y="20"/>
                    <a:pt x="161" y="25"/>
                  </a:cubicBezTo>
                  <a:lnTo>
                    <a:pt x="161" y="25"/>
                  </a:lnTo>
                  <a:cubicBezTo>
                    <a:pt x="142" y="11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2"/>
            <p:cNvSpPr/>
            <p:nvPr/>
          </p:nvSpPr>
          <p:spPr>
            <a:xfrm>
              <a:off x="3393751" y="2307177"/>
              <a:ext cx="18052" cy="15281"/>
            </a:xfrm>
            <a:custGeom>
              <a:avLst/>
              <a:gdLst/>
              <a:ahLst/>
              <a:cxnLst/>
              <a:rect l="l" t="t" r="r" b="b"/>
              <a:pathLst>
                <a:path w="202" h="171" extrusionOk="0">
                  <a:moveTo>
                    <a:pt x="136" y="12"/>
                  </a:moveTo>
                  <a:lnTo>
                    <a:pt x="136" y="12"/>
                  </a:lnTo>
                  <a:cubicBezTo>
                    <a:pt x="149" y="19"/>
                    <a:pt x="161" y="27"/>
                    <a:pt x="171" y="38"/>
                  </a:cubicBezTo>
                  <a:cubicBezTo>
                    <a:pt x="163" y="22"/>
                    <a:pt x="151" y="14"/>
                    <a:pt x="136" y="12"/>
                  </a:cubicBezTo>
                  <a:close/>
                  <a:moveTo>
                    <a:pt x="171" y="38"/>
                  </a:moveTo>
                  <a:cubicBezTo>
                    <a:pt x="171" y="84"/>
                    <a:pt x="155" y="115"/>
                    <a:pt x="140" y="162"/>
                  </a:cubicBezTo>
                  <a:cubicBezTo>
                    <a:pt x="202" y="146"/>
                    <a:pt x="202" y="84"/>
                    <a:pt x="171" y="38"/>
                  </a:cubicBezTo>
                  <a:close/>
                  <a:moveTo>
                    <a:pt x="140" y="162"/>
                  </a:moveTo>
                  <a:lnTo>
                    <a:pt x="140" y="162"/>
                  </a:lnTo>
                  <a:cubicBezTo>
                    <a:pt x="132" y="164"/>
                    <a:pt x="124" y="167"/>
                    <a:pt x="116" y="168"/>
                  </a:cubicBezTo>
                  <a:lnTo>
                    <a:pt x="116" y="168"/>
                  </a:lnTo>
                  <a:cubicBezTo>
                    <a:pt x="124" y="168"/>
                    <a:pt x="132" y="166"/>
                    <a:pt x="140" y="162"/>
                  </a:cubicBezTo>
                  <a:close/>
                  <a:moveTo>
                    <a:pt x="90" y="1"/>
                  </a:moveTo>
                  <a:cubicBezTo>
                    <a:pt x="80" y="1"/>
                    <a:pt x="71" y="2"/>
                    <a:pt x="62" y="7"/>
                  </a:cubicBezTo>
                  <a:cubicBezTo>
                    <a:pt x="0" y="22"/>
                    <a:pt x="0" y="84"/>
                    <a:pt x="16" y="115"/>
                  </a:cubicBezTo>
                  <a:cubicBezTo>
                    <a:pt x="36" y="157"/>
                    <a:pt x="64" y="170"/>
                    <a:pt x="94" y="170"/>
                  </a:cubicBezTo>
                  <a:cubicBezTo>
                    <a:pt x="101" y="170"/>
                    <a:pt x="109" y="170"/>
                    <a:pt x="116" y="168"/>
                  </a:cubicBezTo>
                  <a:lnTo>
                    <a:pt x="116" y="168"/>
                  </a:lnTo>
                  <a:cubicBezTo>
                    <a:pt x="115" y="168"/>
                    <a:pt x="114" y="168"/>
                    <a:pt x="113" y="168"/>
                  </a:cubicBezTo>
                  <a:cubicBezTo>
                    <a:pt x="92" y="168"/>
                    <a:pt x="73" y="157"/>
                    <a:pt x="62" y="146"/>
                  </a:cubicBezTo>
                  <a:cubicBezTo>
                    <a:pt x="16" y="115"/>
                    <a:pt x="16" y="69"/>
                    <a:pt x="62" y="38"/>
                  </a:cubicBezTo>
                  <a:cubicBezTo>
                    <a:pt x="62" y="22"/>
                    <a:pt x="78" y="22"/>
                    <a:pt x="78" y="22"/>
                  </a:cubicBezTo>
                  <a:cubicBezTo>
                    <a:pt x="97" y="16"/>
                    <a:pt x="114" y="12"/>
                    <a:pt x="128" y="12"/>
                  </a:cubicBezTo>
                  <a:cubicBezTo>
                    <a:pt x="131" y="12"/>
                    <a:pt x="133" y="12"/>
                    <a:pt x="136" y="12"/>
                  </a:cubicBezTo>
                  <a:lnTo>
                    <a:pt x="136" y="12"/>
                  </a:lnTo>
                  <a:cubicBezTo>
                    <a:pt x="121" y="5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22"/>
            <p:cNvSpPr/>
            <p:nvPr/>
          </p:nvSpPr>
          <p:spPr>
            <a:xfrm>
              <a:off x="3113770" y="2065177"/>
              <a:ext cx="311884" cy="221804"/>
            </a:xfrm>
            <a:custGeom>
              <a:avLst/>
              <a:gdLst/>
              <a:ahLst/>
              <a:cxnLst/>
              <a:rect l="l" t="t" r="r" b="b"/>
              <a:pathLst>
                <a:path w="3490" h="2482" extrusionOk="0">
                  <a:moveTo>
                    <a:pt x="0" y="0"/>
                  </a:moveTo>
                  <a:cubicBezTo>
                    <a:pt x="310" y="187"/>
                    <a:pt x="590" y="404"/>
                    <a:pt x="884" y="605"/>
                  </a:cubicBezTo>
                  <a:cubicBezTo>
                    <a:pt x="1179" y="791"/>
                    <a:pt x="1474" y="993"/>
                    <a:pt x="1753" y="1195"/>
                  </a:cubicBezTo>
                  <a:cubicBezTo>
                    <a:pt x="2048" y="1396"/>
                    <a:pt x="2342" y="1613"/>
                    <a:pt x="2637" y="1815"/>
                  </a:cubicBezTo>
                  <a:cubicBezTo>
                    <a:pt x="2916" y="2032"/>
                    <a:pt x="3211" y="2249"/>
                    <a:pt x="3490" y="2482"/>
                  </a:cubicBezTo>
                  <a:cubicBezTo>
                    <a:pt x="3226" y="2249"/>
                    <a:pt x="2963" y="2032"/>
                    <a:pt x="2668" y="1800"/>
                  </a:cubicBezTo>
                  <a:cubicBezTo>
                    <a:pt x="2373" y="1567"/>
                    <a:pt x="2094" y="1350"/>
                    <a:pt x="1799" y="1164"/>
                  </a:cubicBezTo>
                  <a:cubicBezTo>
                    <a:pt x="1505" y="962"/>
                    <a:pt x="1210" y="760"/>
                    <a:pt x="900" y="559"/>
                  </a:cubicBezTo>
                  <a:cubicBezTo>
                    <a:pt x="590" y="373"/>
                    <a:pt x="310" y="17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22"/>
            <p:cNvSpPr/>
            <p:nvPr/>
          </p:nvSpPr>
          <p:spPr>
            <a:xfrm>
              <a:off x="3295807" y="2263478"/>
              <a:ext cx="307326" cy="349775"/>
            </a:xfrm>
            <a:custGeom>
              <a:avLst/>
              <a:gdLst/>
              <a:ahLst/>
              <a:cxnLst/>
              <a:rect l="l" t="t" r="r" b="b"/>
              <a:pathLst>
                <a:path w="3439" h="3914" extrusionOk="0">
                  <a:moveTo>
                    <a:pt x="1870" y="1"/>
                  </a:moveTo>
                  <a:cubicBezTo>
                    <a:pt x="1762" y="1"/>
                    <a:pt x="1564" y="136"/>
                    <a:pt x="1577" y="294"/>
                  </a:cubicBezTo>
                  <a:cubicBezTo>
                    <a:pt x="1577" y="434"/>
                    <a:pt x="2244" y="1721"/>
                    <a:pt x="2151" y="1721"/>
                  </a:cubicBezTo>
                  <a:cubicBezTo>
                    <a:pt x="1298" y="1798"/>
                    <a:pt x="150" y="2279"/>
                    <a:pt x="73" y="2372"/>
                  </a:cubicBezTo>
                  <a:cubicBezTo>
                    <a:pt x="0" y="2488"/>
                    <a:pt x="23" y="2985"/>
                    <a:pt x="127" y="2985"/>
                  </a:cubicBezTo>
                  <a:cubicBezTo>
                    <a:pt x="135" y="2985"/>
                    <a:pt x="142" y="2982"/>
                    <a:pt x="150" y="2977"/>
                  </a:cubicBezTo>
                  <a:cubicBezTo>
                    <a:pt x="811" y="2532"/>
                    <a:pt x="1990" y="2433"/>
                    <a:pt x="2284" y="2433"/>
                  </a:cubicBezTo>
                  <a:cubicBezTo>
                    <a:pt x="2308" y="2433"/>
                    <a:pt x="2325" y="2433"/>
                    <a:pt x="2337" y="2434"/>
                  </a:cubicBezTo>
                  <a:cubicBezTo>
                    <a:pt x="2492" y="2450"/>
                    <a:pt x="2570" y="3613"/>
                    <a:pt x="2663" y="3737"/>
                  </a:cubicBezTo>
                  <a:cubicBezTo>
                    <a:pt x="2730" y="3831"/>
                    <a:pt x="3007" y="3914"/>
                    <a:pt x="3130" y="3914"/>
                  </a:cubicBezTo>
                  <a:cubicBezTo>
                    <a:pt x="3149" y="3914"/>
                    <a:pt x="3164" y="3912"/>
                    <a:pt x="3175" y="3908"/>
                  </a:cubicBezTo>
                  <a:cubicBezTo>
                    <a:pt x="3252" y="3861"/>
                    <a:pt x="3438" y="2776"/>
                    <a:pt x="3268" y="1814"/>
                  </a:cubicBezTo>
                  <a:cubicBezTo>
                    <a:pt x="3097" y="806"/>
                    <a:pt x="2011" y="61"/>
                    <a:pt x="1918" y="15"/>
                  </a:cubicBezTo>
                  <a:cubicBezTo>
                    <a:pt x="1906" y="5"/>
                    <a:pt x="1890" y="1"/>
                    <a:pt x="1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2"/>
            <p:cNvSpPr/>
            <p:nvPr/>
          </p:nvSpPr>
          <p:spPr>
            <a:xfrm>
              <a:off x="3442276" y="2334344"/>
              <a:ext cx="171938" cy="206344"/>
            </a:xfrm>
            <a:custGeom>
              <a:avLst/>
              <a:gdLst/>
              <a:ahLst/>
              <a:cxnLst/>
              <a:rect l="l" t="t" r="r" b="b"/>
              <a:pathLst>
                <a:path w="1924" h="2309" extrusionOk="0">
                  <a:moveTo>
                    <a:pt x="837" y="0"/>
                  </a:moveTo>
                  <a:cubicBezTo>
                    <a:pt x="796" y="0"/>
                    <a:pt x="754" y="4"/>
                    <a:pt x="714" y="13"/>
                  </a:cubicBezTo>
                  <a:cubicBezTo>
                    <a:pt x="279" y="106"/>
                    <a:pt x="0" y="695"/>
                    <a:pt x="140" y="1331"/>
                  </a:cubicBezTo>
                  <a:cubicBezTo>
                    <a:pt x="265" y="1889"/>
                    <a:pt x="667" y="2309"/>
                    <a:pt x="1073" y="2309"/>
                  </a:cubicBezTo>
                  <a:cubicBezTo>
                    <a:pt x="1119" y="2309"/>
                    <a:pt x="1165" y="2304"/>
                    <a:pt x="1210" y="2293"/>
                  </a:cubicBezTo>
                  <a:cubicBezTo>
                    <a:pt x="1644" y="2200"/>
                    <a:pt x="1923" y="1626"/>
                    <a:pt x="1784" y="974"/>
                  </a:cubicBezTo>
                  <a:cubicBezTo>
                    <a:pt x="1657" y="410"/>
                    <a:pt x="1248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22"/>
            <p:cNvSpPr/>
            <p:nvPr/>
          </p:nvSpPr>
          <p:spPr>
            <a:xfrm>
              <a:off x="3298130" y="2799668"/>
              <a:ext cx="259069" cy="104378"/>
            </a:xfrm>
            <a:custGeom>
              <a:avLst/>
              <a:gdLst/>
              <a:ahLst/>
              <a:cxnLst/>
              <a:rect l="l" t="t" r="r" b="b"/>
              <a:pathLst>
                <a:path w="2899" h="1168" extrusionOk="0">
                  <a:moveTo>
                    <a:pt x="1578" y="1"/>
                  </a:moveTo>
                  <a:cubicBezTo>
                    <a:pt x="1558" y="1"/>
                    <a:pt x="1539" y="1"/>
                    <a:pt x="1520" y="2"/>
                  </a:cubicBezTo>
                  <a:cubicBezTo>
                    <a:pt x="915" y="17"/>
                    <a:pt x="124" y="234"/>
                    <a:pt x="62" y="529"/>
                  </a:cubicBezTo>
                  <a:cubicBezTo>
                    <a:pt x="0" y="730"/>
                    <a:pt x="310" y="1118"/>
                    <a:pt x="1473" y="1165"/>
                  </a:cubicBezTo>
                  <a:cubicBezTo>
                    <a:pt x="1526" y="1167"/>
                    <a:pt x="1577" y="1168"/>
                    <a:pt x="1626" y="1168"/>
                  </a:cubicBezTo>
                  <a:cubicBezTo>
                    <a:pt x="2646" y="1168"/>
                    <a:pt x="2899" y="723"/>
                    <a:pt x="2869" y="560"/>
                  </a:cubicBezTo>
                  <a:cubicBezTo>
                    <a:pt x="2839" y="229"/>
                    <a:pt x="2169" y="1"/>
                    <a:pt x="1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22"/>
            <p:cNvSpPr/>
            <p:nvPr/>
          </p:nvSpPr>
          <p:spPr>
            <a:xfrm>
              <a:off x="3307782" y="2834610"/>
              <a:ext cx="292581" cy="285342"/>
            </a:xfrm>
            <a:custGeom>
              <a:avLst/>
              <a:gdLst/>
              <a:ahLst/>
              <a:cxnLst/>
              <a:rect l="l" t="t" r="r" b="b"/>
              <a:pathLst>
                <a:path w="3274" h="3193" extrusionOk="0">
                  <a:moveTo>
                    <a:pt x="1846" y="1"/>
                  </a:moveTo>
                  <a:cubicBezTo>
                    <a:pt x="1240" y="1"/>
                    <a:pt x="395" y="206"/>
                    <a:pt x="202" y="464"/>
                  </a:cubicBezTo>
                  <a:cubicBezTo>
                    <a:pt x="109" y="572"/>
                    <a:pt x="1" y="2961"/>
                    <a:pt x="342" y="3162"/>
                  </a:cubicBezTo>
                  <a:cubicBezTo>
                    <a:pt x="378" y="3183"/>
                    <a:pt x="442" y="3193"/>
                    <a:pt x="528" y="3193"/>
                  </a:cubicBezTo>
                  <a:cubicBezTo>
                    <a:pt x="1212" y="3193"/>
                    <a:pt x="3259" y="2581"/>
                    <a:pt x="3273" y="2154"/>
                  </a:cubicBezTo>
                  <a:cubicBezTo>
                    <a:pt x="3273" y="1689"/>
                    <a:pt x="2591" y="293"/>
                    <a:pt x="2436" y="138"/>
                  </a:cubicBezTo>
                  <a:cubicBezTo>
                    <a:pt x="2340" y="42"/>
                    <a:pt x="2117" y="1"/>
                    <a:pt x="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22"/>
            <p:cNvSpPr/>
            <p:nvPr/>
          </p:nvSpPr>
          <p:spPr>
            <a:xfrm>
              <a:off x="3317523" y="3074733"/>
              <a:ext cx="105361" cy="55942"/>
            </a:xfrm>
            <a:custGeom>
              <a:avLst/>
              <a:gdLst/>
              <a:ahLst/>
              <a:cxnLst/>
              <a:rect l="l" t="t" r="r" b="b"/>
              <a:pathLst>
                <a:path w="1179" h="626" extrusionOk="0">
                  <a:moveTo>
                    <a:pt x="680" y="0"/>
                  </a:moveTo>
                  <a:cubicBezTo>
                    <a:pt x="640" y="0"/>
                    <a:pt x="599" y="3"/>
                    <a:pt x="559" y="10"/>
                  </a:cubicBezTo>
                  <a:cubicBezTo>
                    <a:pt x="171" y="56"/>
                    <a:pt x="16" y="212"/>
                    <a:pt x="0" y="351"/>
                  </a:cubicBezTo>
                  <a:cubicBezTo>
                    <a:pt x="0" y="434"/>
                    <a:pt x="158" y="625"/>
                    <a:pt x="495" y="625"/>
                  </a:cubicBezTo>
                  <a:cubicBezTo>
                    <a:pt x="539" y="625"/>
                    <a:pt x="586" y="622"/>
                    <a:pt x="636" y="615"/>
                  </a:cubicBezTo>
                  <a:cubicBezTo>
                    <a:pt x="1024" y="568"/>
                    <a:pt x="1179" y="367"/>
                    <a:pt x="1163" y="243"/>
                  </a:cubicBezTo>
                  <a:cubicBezTo>
                    <a:pt x="1137" y="110"/>
                    <a:pt x="918" y="0"/>
                    <a:pt x="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22"/>
            <p:cNvSpPr/>
            <p:nvPr/>
          </p:nvSpPr>
          <p:spPr>
            <a:xfrm>
              <a:off x="3323510" y="3089926"/>
              <a:ext cx="104915" cy="145218"/>
            </a:xfrm>
            <a:custGeom>
              <a:avLst/>
              <a:gdLst/>
              <a:ahLst/>
              <a:cxnLst/>
              <a:rect l="l" t="t" r="r" b="b"/>
              <a:pathLst>
                <a:path w="1174" h="1625" extrusionOk="0">
                  <a:moveTo>
                    <a:pt x="635" y="1"/>
                  </a:moveTo>
                  <a:cubicBezTo>
                    <a:pt x="332" y="1"/>
                    <a:pt x="0" y="130"/>
                    <a:pt x="11" y="259"/>
                  </a:cubicBezTo>
                  <a:cubicBezTo>
                    <a:pt x="26" y="569"/>
                    <a:pt x="212" y="1468"/>
                    <a:pt x="321" y="1546"/>
                  </a:cubicBezTo>
                  <a:cubicBezTo>
                    <a:pt x="406" y="1602"/>
                    <a:pt x="498" y="1624"/>
                    <a:pt x="586" y="1624"/>
                  </a:cubicBezTo>
                  <a:cubicBezTo>
                    <a:pt x="819" y="1624"/>
                    <a:pt x="1032" y="1468"/>
                    <a:pt x="1065" y="1344"/>
                  </a:cubicBezTo>
                  <a:cubicBezTo>
                    <a:pt x="1081" y="1251"/>
                    <a:pt x="1174" y="243"/>
                    <a:pt x="988" y="88"/>
                  </a:cubicBezTo>
                  <a:cubicBezTo>
                    <a:pt x="897" y="26"/>
                    <a:pt x="769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2"/>
            <p:cNvSpPr/>
            <p:nvPr/>
          </p:nvSpPr>
          <p:spPr>
            <a:xfrm>
              <a:off x="3343796" y="3199576"/>
              <a:ext cx="79088" cy="45755"/>
            </a:xfrm>
            <a:custGeom>
              <a:avLst/>
              <a:gdLst/>
              <a:ahLst/>
              <a:cxnLst/>
              <a:rect l="l" t="t" r="r" b="b"/>
              <a:pathLst>
                <a:path w="885" h="512" extrusionOk="0">
                  <a:moveTo>
                    <a:pt x="551" y="1"/>
                  </a:moveTo>
                  <a:cubicBezTo>
                    <a:pt x="484" y="1"/>
                    <a:pt x="412" y="9"/>
                    <a:pt x="342" y="24"/>
                  </a:cubicBezTo>
                  <a:cubicBezTo>
                    <a:pt x="78" y="71"/>
                    <a:pt x="1" y="272"/>
                    <a:pt x="63" y="381"/>
                  </a:cubicBezTo>
                  <a:cubicBezTo>
                    <a:pt x="84" y="435"/>
                    <a:pt x="188" y="511"/>
                    <a:pt x="333" y="511"/>
                  </a:cubicBezTo>
                  <a:cubicBezTo>
                    <a:pt x="397" y="511"/>
                    <a:pt x="468" y="496"/>
                    <a:pt x="544" y="459"/>
                  </a:cubicBezTo>
                  <a:cubicBezTo>
                    <a:pt x="730" y="397"/>
                    <a:pt x="885" y="257"/>
                    <a:pt x="854" y="133"/>
                  </a:cubicBezTo>
                  <a:cubicBezTo>
                    <a:pt x="812" y="38"/>
                    <a:pt x="692" y="1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22"/>
            <p:cNvSpPr/>
            <p:nvPr/>
          </p:nvSpPr>
          <p:spPr>
            <a:xfrm>
              <a:off x="3349873" y="3215662"/>
              <a:ext cx="118319" cy="130920"/>
            </a:xfrm>
            <a:custGeom>
              <a:avLst/>
              <a:gdLst/>
              <a:ahLst/>
              <a:cxnLst/>
              <a:rect l="l" t="t" r="r" b="b"/>
              <a:pathLst>
                <a:path w="1324" h="1465" extrusionOk="0">
                  <a:moveTo>
                    <a:pt x="412" y="1"/>
                  </a:moveTo>
                  <a:cubicBezTo>
                    <a:pt x="211" y="1"/>
                    <a:pt x="1" y="87"/>
                    <a:pt x="10" y="248"/>
                  </a:cubicBezTo>
                  <a:cubicBezTo>
                    <a:pt x="10" y="496"/>
                    <a:pt x="848" y="1333"/>
                    <a:pt x="1003" y="1426"/>
                  </a:cubicBezTo>
                  <a:cubicBezTo>
                    <a:pt x="1042" y="1451"/>
                    <a:pt x="1089" y="1464"/>
                    <a:pt x="1134" y="1464"/>
                  </a:cubicBezTo>
                  <a:cubicBezTo>
                    <a:pt x="1233" y="1464"/>
                    <a:pt x="1324" y="1400"/>
                    <a:pt x="1313" y="1240"/>
                  </a:cubicBezTo>
                  <a:cubicBezTo>
                    <a:pt x="1282" y="868"/>
                    <a:pt x="926" y="341"/>
                    <a:pt x="724" y="108"/>
                  </a:cubicBezTo>
                  <a:cubicBezTo>
                    <a:pt x="664" y="36"/>
                    <a:pt x="540" y="1"/>
                    <a:pt x="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22"/>
            <p:cNvSpPr/>
            <p:nvPr/>
          </p:nvSpPr>
          <p:spPr>
            <a:xfrm>
              <a:off x="3397862" y="3054716"/>
              <a:ext cx="104021" cy="58355"/>
            </a:xfrm>
            <a:custGeom>
              <a:avLst/>
              <a:gdLst/>
              <a:ahLst/>
              <a:cxnLst/>
              <a:rect l="l" t="t" r="r" b="b"/>
              <a:pathLst>
                <a:path w="1164" h="653" extrusionOk="0">
                  <a:moveTo>
                    <a:pt x="687" y="1"/>
                  </a:moveTo>
                  <a:cubicBezTo>
                    <a:pt x="640" y="1"/>
                    <a:pt x="591" y="6"/>
                    <a:pt x="544" y="17"/>
                  </a:cubicBezTo>
                  <a:cubicBezTo>
                    <a:pt x="156" y="63"/>
                    <a:pt x="1" y="249"/>
                    <a:pt x="1" y="374"/>
                  </a:cubicBezTo>
                  <a:cubicBezTo>
                    <a:pt x="1" y="467"/>
                    <a:pt x="150" y="653"/>
                    <a:pt x="480" y="653"/>
                  </a:cubicBezTo>
                  <a:cubicBezTo>
                    <a:pt x="532" y="653"/>
                    <a:pt x="590" y="648"/>
                    <a:pt x="652" y="637"/>
                  </a:cubicBezTo>
                  <a:cubicBezTo>
                    <a:pt x="1009" y="575"/>
                    <a:pt x="1164" y="358"/>
                    <a:pt x="1133" y="234"/>
                  </a:cubicBezTo>
                  <a:cubicBezTo>
                    <a:pt x="1108" y="107"/>
                    <a:pt x="905" y="1"/>
                    <a:pt x="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2"/>
            <p:cNvSpPr/>
            <p:nvPr/>
          </p:nvSpPr>
          <p:spPr>
            <a:xfrm>
              <a:off x="3401079" y="3072053"/>
              <a:ext cx="103574" cy="145576"/>
            </a:xfrm>
            <a:custGeom>
              <a:avLst/>
              <a:gdLst/>
              <a:ahLst/>
              <a:cxnLst/>
              <a:rect l="l" t="t" r="r" b="b"/>
              <a:pathLst>
                <a:path w="1159" h="1629" extrusionOk="0">
                  <a:moveTo>
                    <a:pt x="630" y="0"/>
                  </a:moveTo>
                  <a:cubicBezTo>
                    <a:pt x="330" y="0"/>
                    <a:pt x="0" y="137"/>
                    <a:pt x="11" y="288"/>
                  </a:cubicBezTo>
                  <a:cubicBezTo>
                    <a:pt x="58" y="598"/>
                    <a:pt x="244" y="1482"/>
                    <a:pt x="368" y="1544"/>
                  </a:cubicBezTo>
                  <a:cubicBezTo>
                    <a:pt x="458" y="1604"/>
                    <a:pt x="552" y="1629"/>
                    <a:pt x="641" y="1629"/>
                  </a:cubicBezTo>
                  <a:cubicBezTo>
                    <a:pt x="872" y="1629"/>
                    <a:pt x="1070" y="1462"/>
                    <a:pt x="1081" y="1327"/>
                  </a:cubicBezTo>
                  <a:cubicBezTo>
                    <a:pt x="1097" y="1219"/>
                    <a:pt x="1159" y="226"/>
                    <a:pt x="973" y="86"/>
                  </a:cubicBezTo>
                  <a:cubicBezTo>
                    <a:pt x="884" y="26"/>
                    <a:pt x="760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2"/>
            <p:cNvSpPr/>
            <p:nvPr/>
          </p:nvSpPr>
          <p:spPr>
            <a:xfrm>
              <a:off x="3422795" y="3181614"/>
              <a:ext cx="81858" cy="45397"/>
            </a:xfrm>
            <a:custGeom>
              <a:avLst/>
              <a:gdLst/>
              <a:ahLst/>
              <a:cxnLst/>
              <a:rect l="l" t="t" r="r" b="b"/>
              <a:pathLst>
                <a:path w="916" h="508" extrusionOk="0">
                  <a:moveTo>
                    <a:pt x="552" y="0"/>
                  </a:moveTo>
                  <a:cubicBezTo>
                    <a:pt x="486" y="0"/>
                    <a:pt x="418" y="9"/>
                    <a:pt x="358" y="24"/>
                  </a:cubicBezTo>
                  <a:cubicBezTo>
                    <a:pt x="78" y="101"/>
                    <a:pt x="1" y="287"/>
                    <a:pt x="78" y="396"/>
                  </a:cubicBezTo>
                  <a:cubicBezTo>
                    <a:pt x="110" y="448"/>
                    <a:pt x="218" y="507"/>
                    <a:pt x="357" y="507"/>
                  </a:cubicBezTo>
                  <a:cubicBezTo>
                    <a:pt x="424" y="507"/>
                    <a:pt x="499" y="493"/>
                    <a:pt x="575" y="458"/>
                  </a:cubicBezTo>
                  <a:cubicBezTo>
                    <a:pt x="761" y="380"/>
                    <a:pt x="916" y="225"/>
                    <a:pt x="854" y="132"/>
                  </a:cubicBezTo>
                  <a:cubicBezTo>
                    <a:pt x="822" y="38"/>
                    <a:pt x="691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2"/>
            <p:cNvSpPr/>
            <p:nvPr/>
          </p:nvSpPr>
          <p:spPr>
            <a:xfrm>
              <a:off x="3430837" y="3195912"/>
              <a:ext cx="121894" cy="129132"/>
            </a:xfrm>
            <a:custGeom>
              <a:avLst/>
              <a:gdLst/>
              <a:ahLst/>
              <a:cxnLst/>
              <a:rect l="l" t="t" r="r" b="b"/>
              <a:pathLst>
                <a:path w="1364" h="1445" extrusionOk="0">
                  <a:moveTo>
                    <a:pt x="430" y="1"/>
                  </a:moveTo>
                  <a:cubicBezTo>
                    <a:pt x="222" y="1"/>
                    <a:pt x="0" y="87"/>
                    <a:pt x="20" y="251"/>
                  </a:cubicBezTo>
                  <a:cubicBezTo>
                    <a:pt x="20" y="515"/>
                    <a:pt x="888" y="1306"/>
                    <a:pt x="1043" y="1399"/>
                  </a:cubicBezTo>
                  <a:cubicBezTo>
                    <a:pt x="1092" y="1429"/>
                    <a:pt x="1143" y="1444"/>
                    <a:pt x="1189" y="1444"/>
                  </a:cubicBezTo>
                  <a:cubicBezTo>
                    <a:pt x="1288" y="1444"/>
                    <a:pt x="1364" y="1372"/>
                    <a:pt x="1353" y="1213"/>
                  </a:cubicBezTo>
                  <a:cubicBezTo>
                    <a:pt x="1307" y="841"/>
                    <a:pt x="919" y="313"/>
                    <a:pt x="733" y="96"/>
                  </a:cubicBezTo>
                  <a:cubicBezTo>
                    <a:pt x="675" y="32"/>
                    <a:pt x="555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2"/>
            <p:cNvSpPr/>
            <p:nvPr/>
          </p:nvSpPr>
          <p:spPr>
            <a:xfrm>
              <a:off x="3464439" y="3025851"/>
              <a:ext cx="101251" cy="61215"/>
            </a:xfrm>
            <a:custGeom>
              <a:avLst/>
              <a:gdLst/>
              <a:ahLst/>
              <a:cxnLst/>
              <a:rect l="l" t="t" r="r" b="b"/>
              <a:pathLst>
                <a:path w="1133" h="685" extrusionOk="0">
                  <a:moveTo>
                    <a:pt x="768" y="1"/>
                  </a:moveTo>
                  <a:cubicBezTo>
                    <a:pt x="672" y="1"/>
                    <a:pt x="565" y="20"/>
                    <a:pt x="466" y="61"/>
                  </a:cubicBezTo>
                  <a:cubicBezTo>
                    <a:pt x="124" y="200"/>
                    <a:pt x="0" y="402"/>
                    <a:pt x="47" y="526"/>
                  </a:cubicBezTo>
                  <a:cubicBezTo>
                    <a:pt x="58" y="590"/>
                    <a:pt x="173" y="685"/>
                    <a:pt x="377" y="685"/>
                  </a:cubicBezTo>
                  <a:cubicBezTo>
                    <a:pt x="467" y="685"/>
                    <a:pt x="575" y="666"/>
                    <a:pt x="698" y="619"/>
                  </a:cubicBezTo>
                  <a:cubicBezTo>
                    <a:pt x="1039" y="495"/>
                    <a:pt x="1132" y="262"/>
                    <a:pt x="1086" y="138"/>
                  </a:cubicBezTo>
                  <a:cubicBezTo>
                    <a:pt x="1057" y="51"/>
                    <a:pt x="926" y="1"/>
                    <a:pt x="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2"/>
            <p:cNvSpPr/>
            <p:nvPr/>
          </p:nvSpPr>
          <p:spPr>
            <a:xfrm>
              <a:off x="3469443" y="3040775"/>
              <a:ext cx="112868" cy="141375"/>
            </a:xfrm>
            <a:custGeom>
              <a:avLst/>
              <a:gdLst/>
              <a:ahLst/>
              <a:cxnLst/>
              <a:rect l="l" t="t" r="r" b="b"/>
              <a:pathLst>
                <a:path w="1263" h="1582" extrusionOk="0">
                  <a:moveTo>
                    <a:pt x="744" y="1"/>
                  </a:moveTo>
                  <a:cubicBezTo>
                    <a:pt x="416" y="1"/>
                    <a:pt x="1" y="265"/>
                    <a:pt x="53" y="421"/>
                  </a:cubicBezTo>
                  <a:cubicBezTo>
                    <a:pt x="146" y="716"/>
                    <a:pt x="518" y="1507"/>
                    <a:pt x="627" y="1553"/>
                  </a:cubicBezTo>
                  <a:cubicBezTo>
                    <a:pt x="684" y="1573"/>
                    <a:pt x="739" y="1582"/>
                    <a:pt x="791" y="1582"/>
                  </a:cubicBezTo>
                  <a:cubicBezTo>
                    <a:pt x="1065" y="1582"/>
                    <a:pt x="1263" y="1340"/>
                    <a:pt x="1263" y="1196"/>
                  </a:cubicBezTo>
                  <a:cubicBezTo>
                    <a:pt x="1263" y="1103"/>
                    <a:pt x="1138" y="126"/>
                    <a:pt x="921" y="33"/>
                  </a:cubicBezTo>
                  <a:cubicBezTo>
                    <a:pt x="868" y="11"/>
                    <a:pt x="808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2"/>
            <p:cNvSpPr/>
            <p:nvPr/>
          </p:nvSpPr>
          <p:spPr>
            <a:xfrm>
              <a:off x="3518504" y="3141489"/>
              <a:ext cx="73547" cy="49776"/>
            </a:xfrm>
            <a:custGeom>
              <a:avLst/>
              <a:gdLst/>
              <a:ahLst/>
              <a:cxnLst/>
              <a:rect l="l" t="t" r="r" b="b"/>
              <a:pathLst>
                <a:path w="823" h="557" extrusionOk="0">
                  <a:moveTo>
                    <a:pt x="584" y="1"/>
                  </a:moveTo>
                  <a:cubicBezTo>
                    <a:pt x="488" y="1"/>
                    <a:pt x="374" y="33"/>
                    <a:pt x="279" y="85"/>
                  </a:cubicBezTo>
                  <a:cubicBezTo>
                    <a:pt x="47" y="209"/>
                    <a:pt x="0" y="395"/>
                    <a:pt x="78" y="504"/>
                  </a:cubicBezTo>
                  <a:cubicBezTo>
                    <a:pt x="110" y="528"/>
                    <a:pt x="184" y="556"/>
                    <a:pt x="273" y="556"/>
                  </a:cubicBezTo>
                  <a:cubicBezTo>
                    <a:pt x="357" y="556"/>
                    <a:pt x="453" y="532"/>
                    <a:pt x="543" y="457"/>
                  </a:cubicBezTo>
                  <a:cubicBezTo>
                    <a:pt x="698" y="349"/>
                    <a:pt x="822" y="163"/>
                    <a:pt x="760" y="69"/>
                  </a:cubicBezTo>
                  <a:cubicBezTo>
                    <a:pt x="726" y="21"/>
                    <a:pt x="661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2"/>
            <p:cNvSpPr/>
            <p:nvPr/>
          </p:nvSpPr>
          <p:spPr>
            <a:xfrm>
              <a:off x="3521096" y="3156413"/>
              <a:ext cx="140661" cy="108310"/>
            </a:xfrm>
            <a:custGeom>
              <a:avLst/>
              <a:gdLst/>
              <a:ahLst/>
              <a:cxnLst/>
              <a:rect l="l" t="t" r="r" b="b"/>
              <a:pathLst>
                <a:path w="1574" h="1212" extrusionOk="0">
                  <a:moveTo>
                    <a:pt x="541" y="0"/>
                  </a:moveTo>
                  <a:cubicBezTo>
                    <a:pt x="310" y="0"/>
                    <a:pt x="1" y="142"/>
                    <a:pt x="49" y="321"/>
                  </a:cubicBezTo>
                  <a:cubicBezTo>
                    <a:pt x="111" y="569"/>
                    <a:pt x="1103" y="1143"/>
                    <a:pt x="1258" y="1205"/>
                  </a:cubicBezTo>
                  <a:cubicBezTo>
                    <a:pt x="1280" y="1210"/>
                    <a:pt x="1303" y="1212"/>
                    <a:pt x="1324" y="1212"/>
                  </a:cubicBezTo>
                  <a:cubicBezTo>
                    <a:pt x="1457" y="1212"/>
                    <a:pt x="1573" y="1130"/>
                    <a:pt x="1507" y="957"/>
                  </a:cubicBezTo>
                  <a:cubicBezTo>
                    <a:pt x="1413" y="616"/>
                    <a:pt x="948" y="213"/>
                    <a:pt x="716" y="42"/>
                  </a:cubicBezTo>
                  <a:cubicBezTo>
                    <a:pt x="672" y="13"/>
                    <a:pt x="610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2"/>
            <p:cNvSpPr/>
            <p:nvPr/>
          </p:nvSpPr>
          <p:spPr>
            <a:xfrm>
              <a:off x="3529586" y="2988854"/>
              <a:ext cx="85969" cy="67917"/>
            </a:xfrm>
            <a:custGeom>
              <a:avLst/>
              <a:gdLst/>
              <a:ahLst/>
              <a:cxnLst/>
              <a:rect l="l" t="t" r="r" b="b"/>
              <a:pathLst>
                <a:path w="962" h="760" extrusionOk="0">
                  <a:moveTo>
                    <a:pt x="706" y="0"/>
                  </a:moveTo>
                  <a:cubicBezTo>
                    <a:pt x="587" y="0"/>
                    <a:pt x="439" y="55"/>
                    <a:pt x="326" y="149"/>
                  </a:cubicBezTo>
                  <a:cubicBezTo>
                    <a:pt x="47" y="366"/>
                    <a:pt x="0" y="552"/>
                    <a:pt x="47" y="676"/>
                  </a:cubicBezTo>
                  <a:cubicBezTo>
                    <a:pt x="71" y="716"/>
                    <a:pt x="147" y="760"/>
                    <a:pt x="260" y="760"/>
                  </a:cubicBezTo>
                  <a:cubicBezTo>
                    <a:pt x="368" y="760"/>
                    <a:pt x="508" y="720"/>
                    <a:pt x="667" y="599"/>
                  </a:cubicBezTo>
                  <a:cubicBezTo>
                    <a:pt x="931" y="397"/>
                    <a:pt x="962" y="164"/>
                    <a:pt x="884" y="71"/>
                  </a:cubicBezTo>
                  <a:cubicBezTo>
                    <a:pt x="848" y="23"/>
                    <a:pt x="783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2"/>
            <p:cNvSpPr/>
            <p:nvPr/>
          </p:nvSpPr>
          <p:spPr>
            <a:xfrm>
              <a:off x="3532713" y="3003241"/>
              <a:ext cx="125737" cy="125290"/>
            </a:xfrm>
            <a:custGeom>
              <a:avLst/>
              <a:gdLst/>
              <a:ahLst/>
              <a:cxnLst/>
              <a:rect l="l" t="t" r="r" b="b"/>
              <a:pathLst>
                <a:path w="1407" h="1402" extrusionOk="0">
                  <a:moveTo>
                    <a:pt x="725" y="0"/>
                  </a:moveTo>
                  <a:cubicBezTo>
                    <a:pt x="405" y="0"/>
                    <a:pt x="1" y="428"/>
                    <a:pt x="89" y="546"/>
                  </a:cubicBezTo>
                  <a:cubicBezTo>
                    <a:pt x="244" y="779"/>
                    <a:pt x="772" y="1399"/>
                    <a:pt x="896" y="1399"/>
                  </a:cubicBezTo>
                  <a:cubicBezTo>
                    <a:pt x="910" y="1401"/>
                    <a:pt x="925" y="1401"/>
                    <a:pt x="939" y="1401"/>
                  </a:cubicBezTo>
                  <a:cubicBezTo>
                    <a:pt x="1251" y="1401"/>
                    <a:pt x="1406" y="1082"/>
                    <a:pt x="1377" y="934"/>
                  </a:cubicBezTo>
                  <a:cubicBezTo>
                    <a:pt x="1361" y="841"/>
                    <a:pt x="989" y="34"/>
                    <a:pt x="772" y="3"/>
                  </a:cubicBezTo>
                  <a:cubicBezTo>
                    <a:pt x="756" y="1"/>
                    <a:pt x="741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2"/>
            <p:cNvSpPr/>
            <p:nvPr/>
          </p:nvSpPr>
          <p:spPr>
            <a:xfrm>
              <a:off x="3601614" y="3070086"/>
              <a:ext cx="55585" cy="58981"/>
            </a:xfrm>
            <a:custGeom>
              <a:avLst/>
              <a:gdLst/>
              <a:ahLst/>
              <a:cxnLst/>
              <a:rect l="l" t="t" r="r" b="b"/>
              <a:pathLst>
                <a:path w="622" h="660" extrusionOk="0">
                  <a:moveTo>
                    <a:pt x="463" y="0"/>
                  </a:moveTo>
                  <a:cubicBezTo>
                    <a:pt x="349" y="0"/>
                    <a:pt x="218" y="119"/>
                    <a:pt x="140" y="248"/>
                  </a:cubicBezTo>
                  <a:cubicBezTo>
                    <a:pt x="1" y="450"/>
                    <a:pt x="63" y="620"/>
                    <a:pt x="156" y="651"/>
                  </a:cubicBezTo>
                  <a:cubicBezTo>
                    <a:pt x="170" y="657"/>
                    <a:pt x="187" y="660"/>
                    <a:pt x="208" y="660"/>
                  </a:cubicBezTo>
                  <a:cubicBezTo>
                    <a:pt x="302" y="660"/>
                    <a:pt x="451" y="594"/>
                    <a:pt x="528" y="403"/>
                  </a:cubicBezTo>
                  <a:cubicBezTo>
                    <a:pt x="606" y="264"/>
                    <a:pt x="621" y="77"/>
                    <a:pt x="528" y="15"/>
                  </a:cubicBezTo>
                  <a:cubicBezTo>
                    <a:pt x="507" y="5"/>
                    <a:pt x="48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2"/>
            <p:cNvSpPr/>
            <p:nvPr/>
          </p:nvSpPr>
          <p:spPr>
            <a:xfrm>
              <a:off x="3603312" y="3081078"/>
              <a:ext cx="157819" cy="64164"/>
            </a:xfrm>
            <a:custGeom>
              <a:avLst/>
              <a:gdLst/>
              <a:ahLst/>
              <a:cxnLst/>
              <a:rect l="l" t="t" r="r" b="b"/>
              <a:pathLst>
                <a:path w="1766" h="718" extrusionOk="0">
                  <a:moveTo>
                    <a:pt x="558" y="1"/>
                  </a:moveTo>
                  <a:cubicBezTo>
                    <a:pt x="340" y="1"/>
                    <a:pt x="0" y="376"/>
                    <a:pt x="152" y="528"/>
                  </a:cubicBezTo>
                  <a:cubicBezTo>
                    <a:pt x="289" y="665"/>
                    <a:pt x="1123" y="717"/>
                    <a:pt x="1426" y="717"/>
                  </a:cubicBezTo>
                  <a:cubicBezTo>
                    <a:pt x="1467" y="717"/>
                    <a:pt x="1499" y="716"/>
                    <a:pt x="1517" y="714"/>
                  </a:cubicBezTo>
                  <a:cubicBezTo>
                    <a:pt x="1672" y="683"/>
                    <a:pt x="1765" y="544"/>
                    <a:pt x="1610" y="389"/>
                  </a:cubicBezTo>
                  <a:cubicBezTo>
                    <a:pt x="1378" y="156"/>
                    <a:pt x="819" y="48"/>
                    <a:pt x="571" y="1"/>
                  </a:cubicBezTo>
                  <a:cubicBezTo>
                    <a:pt x="567" y="1"/>
                    <a:pt x="562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2"/>
            <p:cNvSpPr/>
            <p:nvPr/>
          </p:nvSpPr>
          <p:spPr>
            <a:xfrm>
              <a:off x="2763102" y="1777958"/>
              <a:ext cx="191330" cy="276674"/>
            </a:xfrm>
            <a:custGeom>
              <a:avLst/>
              <a:gdLst/>
              <a:ahLst/>
              <a:cxnLst/>
              <a:rect l="l" t="t" r="r" b="b"/>
              <a:pathLst>
                <a:path w="2141" h="3096" extrusionOk="0">
                  <a:moveTo>
                    <a:pt x="1834" y="0"/>
                  </a:moveTo>
                  <a:cubicBezTo>
                    <a:pt x="1776" y="0"/>
                    <a:pt x="1644" y="66"/>
                    <a:pt x="1644" y="66"/>
                  </a:cubicBezTo>
                  <a:lnTo>
                    <a:pt x="1257" y="190"/>
                  </a:lnTo>
                  <a:lnTo>
                    <a:pt x="0" y="578"/>
                  </a:lnTo>
                  <a:cubicBezTo>
                    <a:pt x="140" y="950"/>
                    <a:pt x="218" y="1338"/>
                    <a:pt x="249" y="1695"/>
                  </a:cubicBezTo>
                  <a:lnTo>
                    <a:pt x="249" y="1819"/>
                  </a:lnTo>
                  <a:lnTo>
                    <a:pt x="249" y="1834"/>
                  </a:lnTo>
                  <a:cubicBezTo>
                    <a:pt x="233" y="2113"/>
                    <a:pt x="171" y="3013"/>
                    <a:pt x="605" y="3090"/>
                  </a:cubicBezTo>
                  <a:cubicBezTo>
                    <a:pt x="626" y="3094"/>
                    <a:pt x="648" y="3096"/>
                    <a:pt x="671" y="3096"/>
                  </a:cubicBezTo>
                  <a:cubicBezTo>
                    <a:pt x="1128" y="3096"/>
                    <a:pt x="1858" y="2366"/>
                    <a:pt x="2110" y="1834"/>
                  </a:cubicBezTo>
                  <a:cubicBezTo>
                    <a:pt x="2141" y="1803"/>
                    <a:pt x="2063" y="1415"/>
                    <a:pt x="1986" y="919"/>
                  </a:cubicBezTo>
                  <a:cubicBezTo>
                    <a:pt x="1939" y="640"/>
                    <a:pt x="1877" y="299"/>
                    <a:pt x="1862" y="19"/>
                  </a:cubicBezTo>
                  <a:cubicBezTo>
                    <a:pt x="1862" y="6"/>
                    <a:pt x="1851" y="0"/>
                    <a:pt x="1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2"/>
            <p:cNvSpPr/>
            <p:nvPr/>
          </p:nvSpPr>
          <p:spPr>
            <a:xfrm>
              <a:off x="2764443" y="1790737"/>
              <a:ext cx="158087" cy="155316"/>
            </a:xfrm>
            <a:custGeom>
              <a:avLst/>
              <a:gdLst/>
              <a:ahLst/>
              <a:cxnLst/>
              <a:rect l="l" t="t" r="r" b="b"/>
              <a:pathLst>
                <a:path w="1769" h="1738" extrusionOk="0">
                  <a:moveTo>
                    <a:pt x="1769" y="1"/>
                  </a:moveTo>
                  <a:lnTo>
                    <a:pt x="1273" y="63"/>
                  </a:lnTo>
                  <a:lnTo>
                    <a:pt x="1" y="450"/>
                  </a:lnTo>
                  <a:cubicBezTo>
                    <a:pt x="140" y="823"/>
                    <a:pt x="218" y="1195"/>
                    <a:pt x="249" y="1583"/>
                  </a:cubicBezTo>
                  <a:lnTo>
                    <a:pt x="265" y="1707"/>
                  </a:lnTo>
                  <a:lnTo>
                    <a:pt x="265" y="1738"/>
                  </a:lnTo>
                  <a:lnTo>
                    <a:pt x="451" y="1738"/>
                  </a:lnTo>
                  <a:cubicBezTo>
                    <a:pt x="1707" y="1614"/>
                    <a:pt x="1769" y="1"/>
                    <a:pt x="1769" y="1"/>
                  </a:cubicBezTo>
                  <a:close/>
                </a:path>
              </a:pathLst>
            </a:custGeom>
            <a:solidFill>
              <a:srgbClr val="302F2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2"/>
            <p:cNvSpPr/>
            <p:nvPr/>
          </p:nvSpPr>
          <p:spPr>
            <a:xfrm>
              <a:off x="2754791" y="1921031"/>
              <a:ext cx="209382" cy="153082"/>
            </a:xfrm>
            <a:custGeom>
              <a:avLst/>
              <a:gdLst/>
              <a:ahLst/>
              <a:cxnLst/>
              <a:rect l="l" t="t" r="r" b="b"/>
              <a:pathLst>
                <a:path w="2343" h="1713" extrusionOk="0">
                  <a:moveTo>
                    <a:pt x="2172" y="0"/>
                  </a:moveTo>
                  <a:cubicBezTo>
                    <a:pt x="1911" y="623"/>
                    <a:pt x="1447" y="1408"/>
                    <a:pt x="831" y="1408"/>
                  </a:cubicBezTo>
                  <a:cubicBezTo>
                    <a:pt x="788" y="1408"/>
                    <a:pt x="743" y="1405"/>
                    <a:pt x="698" y="1396"/>
                  </a:cubicBezTo>
                  <a:cubicBezTo>
                    <a:pt x="295" y="1319"/>
                    <a:pt x="373" y="280"/>
                    <a:pt x="373" y="280"/>
                  </a:cubicBezTo>
                  <a:lnTo>
                    <a:pt x="373" y="280"/>
                  </a:lnTo>
                  <a:cubicBezTo>
                    <a:pt x="217" y="481"/>
                    <a:pt x="0" y="1520"/>
                    <a:pt x="652" y="1691"/>
                  </a:cubicBezTo>
                  <a:cubicBezTo>
                    <a:pt x="714" y="1706"/>
                    <a:pt x="775" y="1713"/>
                    <a:pt x="837" y="1713"/>
                  </a:cubicBezTo>
                  <a:cubicBezTo>
                    <a:pt x="1546" y="1713"/>
                    <a:pt x="2209" y="788"/>
                    <a:pt x="2280" y="388"/>
                  </a:cubicBezTo>
                  <a:cubicBezTo>
                    <a:pt x="2342" y="78"/>
                    <a:pt x="2172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2"/>
            <p:cNvSpPr/>
            <p:nvPr/>
          </p:nvSpPr>
          <p:spPr>
            <a:xfrm>
              <a:off x="2431826" y="1628540"/>
              <a:ext cx="117872" cy="203931"/>
            </a:xfrm>
            <a:custGeom>
              <a:avLst/>
              <a:gdLst/>
              <a:ahLst/>
              <a:cxnLst/>
              <a:rect l="l" t="t" r="r" b="b"/>
              <a:pathLst>
                <a:path w="1319" h="2282" extrusionOk="0">
                  <a:moveTo>
                    <a:pt x="762" y="1"/>
                  </a:moveTo>
                  <a:cubicBezTo>
                    <a:pt x="761" y="1"/>
                    <a:pt x="761" y="1"/>
                    <a:pt x="761" y="1"/>
                  </a:cubicBezTo>
                  <a:cubicBezTo>
                    <a:pt x="652" y="16"/>
                    <a:pt x="1" y="730"/>
                    <a:pt x="1" y="807"/>
                  </a:cubicBezTo>
                  <a:cubicBezTo>
                    <a:pt x="1" y="885"/>
                    <a:pt x="311" y="2017"/>
                    <a:pt x="342" y="2079"/>
                  </a:cubicBezTo>
                  <a:cubicBezTo>
                    <a:pt x="357" y="2124"/>
                    <a:pt x="1167" y="2282"/>
                    <a:pt x="1277" y="2282"/>
                  </a:cubicBezTo>
                  <a:cubicBezTo>
                    <a:pt x="1282" y="2282"/>
                    <a:pt x="1286" y="2282"/>
                    <a:pt x="1288" y="2281"/>
                  </a:cubicBezTo>
                  <a:cubicBezTo>
                    <a:pt x="1319" y="2250"/>
                    <a:pt x="888" y="1"/>
                    <a:pt x="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2"/>
            <p:cNvSpPr/>
            <p:nvPr/>
          </p:nvSpPr>
          <p:spPr>
            <a:xfrm>
              <a:off x="2448448" y="1232117"/>
              <a:ext cx="759603" cy="647896"/>
            </a:xfrm>
            <a:custGeom>
              <a:avLst/>
              <a:gdLst/>
              <a:ahLst/>
              <a:cxnLst/>
              <a:rect l="l" t="t" r="r" b="b"/>
              <a:pathLst>
                <a:path w="8500" h="7250" extrusionOk="0">
                  <a:moveTo>
                    <a:pt x="6161" y="0"/>
                  </a:moveTo>
                  <a:cubicBezTo>
                    <a:pt x="5862" y="0"/>
                    <a:pt x="928" y="733"/>
                    <a:pt x="776" y="854"/>
                  </a:cubicBezTo>
                  <a:cubicBezTo>
                    <a:pt x="621" y="963"/>
                    <a:pt x="125" y="1723"/>
                    <a:pt x="47" y="1940"/>
                  </a:cubicBezTo>
                  <a:cubicBezTo>
                    <a:pt x="1" y="2126"/>
                    <a:pt x="854" y="6531"/>
                    <a:pt x="900" y="6686"/>
                  </a:cubicBezTo>
                  <a:cubicBezTo>
                    <a:pt x="958" y="6831"/>
                    <a:pt x="1754" y="7250"/>
                    <a:pt x="2006" y="7250"/>
                  </a:cubicBezTo>
                  <a:cubicBezTo>
                    <a:pt x="2022" y="7250"/>
                    <a:pt x="2036" y="7248"/>
                    <a:pt x="2048" y="7244"/>
                  </a:cubicBezTo>
                  <a:cubicBezTo>
                    <a:pt x="2250" y="7182"/>
                    <a:pt x="6530" y="6763"/>
                    <a:pt x="6747" y="6686"/>
                  </a:cubicBezTo>
                  <a:cubicBezTo>
                    <a:pt x="6949" y="6608"/>
                    <a:pt x="8314" y="5926"/>
                    <a:pt x="8407" y="5771"/>
                  </a:cubicBezTo>
                  <a:cubicBezTo>
                    <a:pt x="8500" y="5616"/>
                    <a:pt x="8097" y="885"/>
                    <a:pt x="8081" y="746"/>
                  </a:cubicBezTo>
                  <a:cubicBezTo>
                    <a:pt x="8066" y="622"/>
                    <a:pt x="6298" y="17"/>
                    <a:pt x="6174" y="1"/>
                  </a:cubicBezTo>
                  <a:cubicBezTo>
                    <a:pt x="6171" y="1"/>
                    <a:pt x="6167" y="0"/>
                    <a:pt x="6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2"/>
            <p:cNvSpPr/>
            <p:nvPr/>
          </p:nvSpPr>
          <p:spPr>
            <a:xfrm>
              <a:off x="2835488" y="1582249"/>
              <a:ext cx="116800" cy="110634"/>
            </a:xfrm>
            <a:custGeom>
              <a:avLst/>
              <a:gdLst/>
              <a:ahLst/>
              <a:cxnLst/>
              <a:rect l="l" t="t" r="r" b="b"/>
              <a:pathLst>
                <a:path w="1307" h="1238" extrusionOk="0">
                  <a:moveTo>
                    <a:pt x="585" y="0"/>
                  </a:moveTo>
                  <a:cubicBezTo>
                    <a:pt x="560" y="0"/>
                    <a:pt x="535" y="3"/>
                    <a:pt x="509" y="7"/>
                  </a:cubicBezTo>
                  <a:cubicBezTo>
                    <a:pt x="1" y="112"/>
                    <a:pt x="169" y="1237"/>
                    <a:pt x="695" y="1237"/>
                  </a:cubicBezTo>
                  <a:cubicBezTo>
                    <a:pt x="715" y="1237"/>
                    <a:pt x="736" y="1236"/>
                    <a:pt x="757" y="1232"/>
                  </a:cubicBezTo>
                  <a:cubicBezTo>
                    <a:pt x="1306" y="1128"/>
                    <a:pt x="1145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2"/>
            <p:cNvSpPr/>
            <p:nvPr/>
          </p:nvSpPr>
          <p:spPr>
            <a:xfrm>
              <a:off x="2555150" y="1616029"/>
              <a:ext cx="114566" cy="111259"/>
            </a:xfrm>
            <a:custGeom>
              <a:avLst/>
              <a:gdLst/>
              <a:ahLst/>
              <a:cxnLst/>
              <a:rect l="l" t="t" r="r" b="b"/>
              <a:pathLst>
                <a:path w="1282" h="1245" extrusionOk="0">
                  <a:moveTo>
                    <a:pt x="624" y="1"/>
                  </a:moveTo>
                  <a:cubicBezTo>
                    <a:pt x="618" y="1"/>
                    <a:pt x="612" y="1"/>
                    <a:pt x="606" y="1"/>
                  </a:cubicBezTo>
                  <a:cubicBezTo>
                    <a:pt x="1" y="62"/>
                    <a:pt x="133" y="1244"/>
                    <a:pt x="673" y="1244"/>
                  </a:cubicBezTo>
                  <a:cubicBezTo>
                    <a:pt x="687" y="1244"/>
                    <a:pt x="700" y="1244"/>
                    <a:pt x="714" y="1242"/>
                  </a:cubicBezTo>
                  <a:cubicBezTo>
                    <a:pt x="1281" y="1211"/>
                    <a:pt x="1107" y="1"/>
                    <a:pt x="6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2"/>
            <p:cNvSpPr/>
            <p:nvPr/>
          </p:nvSpPr>
          <p:spPr>
            <a:xfrm>
              <a:off x="2714577" y="1704232"/>
              <a:ext cx="74977" cy="15281"/>
            </a:xfrm>
            <a:custGeom>
              <a:avLst/>
              <a:gdLst/>
              <a:ahLst/>
              <a:cxnLst/>
              <a:rect l="l" t="t" r="r" b="b"/>
              <a:pathLst>
                <a:path w="839" h="171" extrusionOk="0">
                  <a:moveTo>
                    <a:pt x="552" y="1"/>
                  </a:moveTo>
                  <a:cubicBezTo>
                    <a:pt x="356" y="1"/>
                    <a:pt x="168" y="52"/>
                    <a:pt x="1" y="147"/>
                  </a:cubicBezTo>
                  <a:cubicBezTo>
                    <a:pt x="96" y="162"/>
                    <a:pt x="191" y="170"/>
                    <a:pt x="284" y="170"/>
                  </a:cubicBezTo>
                  <a:cubicBezTo>
                    <a:pt x="481" y="170"/>
                    <a:pt x="670" y="133"/>
                    <a:pt x="838" y="38"/>
                  </a:cubicBezTo>
                  <a:cubicBezTo>
                    <a:pt x="742" y="13"/>
                    <a:pt x="646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2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2"/>
            <p:cNvSpPr/>
            <p:nvPr/>
          </p:nvSpPr>
          <p:spPr>
            <a:xfrm>
              <a:off x="2444337" y="1222465"/>
              <a:ext cx="790076" cy="610452"/>
            </a:xfrm>
            <a:custGeom>
              <a:avLst/>
              <a:gdLst/>
              <a:ahLst/>
              <a:cxnLst/>
              <a:rect l="l" t="t" r="r" b="b"/>
              <a:pathLst>
                <a:path w="8841" h="6831" extrusionOk="0">
                  <a:moveTo>
                    <a:pt x="6199" y="0"/>
                  </a:moveTo>
                  <a:cubicBezTo>
                    <a:pt x="5971" y="0"/>
                    <a:pt x="945" y="823"/>
                    <a:pt x="822" y="900"/>
                  </a:cubicBezTo>
                  <a:cubicBezTo>
                    <a:pt x="667" y="978"/>
                    <a:pt x="93" y="1924"/>
                    <a:pt x="62" y="2048"/>
                  </a:cubicBezTo>
                  <a:cubicBezTo>
                    <a:pt x="0" y="2141"/>
                    <a:pt x="822" y="6747"/>
                    <a:pt x="869" y="6809"/>
                  </a:cubicBezTo>
                  <a:cubicBezTo>
                    <a:pt x="880" y="6824"/>
                    <a:pt x="916" y="6830"/>
                    <a:pt x="966" y="6830"/>
                  </a:cubicBezTo>
                  <a:cubicBezTo>
                    <a:pt x="1121" y="6830"/>
                    <a:pt x="1407" y="6771"/>
                    <a:pt x="1443" y="6747"/>
                  </a:cubicBezTo>
                  <a:cubicBezTo>
                    <a:pt x="1474" y="6732"/>
                    <a:pt x="760" y="2854"/>
                    <a:pt x="760" y="2746"/>
                  </a:cubicBezTo>
                  <a:cubicBezTo>
                    <a:pt x="775" y="2624"/>
                    <a:pt x="5118" y="2094"/>
                    <a:pt x="5359" y="2094"/>
                  </a:cubicBezTo>
                  <a:cubicBezTo>
                    <a:pt x="5362" y="2094"/>
                    <a:pt x="5365" y="2094"/>
                    <a:pt x="5366" y="2094"/>
                  </a:cubicBezTo>
                  <a:cubicBezTo>
                    <a:pt x="5506" y="2125"/>
                    <a:pt x="6049" y="6267"/>
                    <a:pt x="6142" y="6313"/>
                  </a:cubicBezTo>
                  <a:cubicBezTo>
                    <a:pt x="6146" y="6314"/>
                    <a:pt x="6152" y="6315"/>
                    <a:pt x="6161" y="6315"/>
                  </a:cubicBezTo>
                  <a:cubicBezTo>
                    <a:pt x="6418" y="6315"/>
                    <a:pt x="8810" y="5892"/>
                    <a:pt x="8825" y="5817"/>
                  </a:cubicBezTo>
                  <a:cubicBezTo>
                    <a:pt x="8841" y="5739"/>
                    <a:pt x="8313" y="854"/>
                    <a:pt x="8282" y="807"/>
                  </a:cubicBezTo>
                  <a:cubicBezTo>
                    <a:pt x="8236" y="745"/>
                    <a:pt x="6344" y="1"/>
                    <a:pt x="6204" y="1"/>
                  </a:cubicBezTo>
                  <a:cubicBezTo>
                    <a:pt x="6203" y="0"/>
                    <a:pt x="6201" y="0"/>
                    <a:pt x="6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2"/>
            <p:cNvSpPr/>
            <p:nvPr/>
          </p:nvSpPr>
          <p:spPr>
            <a:xfrm>
              <a:off x="3054164" y="1566163"/>
              <a:ext cx="230115" cy="194190"/>
            </a:xfrm>
            <a:custGeom>
              <a:avLst/>
              <a:gdLst/>
              <a:ahLst/>
              <a:cxnLst/>
              <a:rect l="l" t="t" r="r" b="b"/>
              <a:pathLst>
                <a:path w="2575" h="2173" extrusionOk="0">
                  <a:moveTo>
                    <a:pt x="1646" y="0"/>
                  </a:moveTo>
                  <a:cubicBezTo>
                    <a:pt x="1092" y="0"/>
                    <a:pt x="93" y="266"/>
                    <a:pt x="62" y="311"/>
                  </a:cubicBezTo>
                  <a:cubicBezTo>
                    <a:pt x="0" y="373"/>
                    <a:pt x="218" y="2095"/>
                    <a:pt x="326" y="2157"/>
                  </a:cubicBezTo>
                  <a:cubicBezTo>
                    <a:pt x="430" y="2168"/>
                    <a:pt x="535" y="2173"/>
                    <a:pt x="640" y="2173"/>
                  </a:cubicBezTo>
                  <a:cubicBezTo>
                    <a:pt x="831" y="2173"/>
                    <a:pt x="1025" y="2156"/>
                    <a:pt x="1226" y="2126"/>
                  </a:cubicBezTo>
                  <a:cubicBezTo>
                    <a:pt x="1675" y="2017"/>
                    <a:pt x="2110" y="1862"/>
                    <a:pt x="2528" y="1645"/>
                  </a:cubicBezTo>
                  <a:cubicBezTo>
                    <a:pt x="2575" y="1567"/>
                    <a:pt x="2404" y="203"/>
                    <a:pt x="2327" y="172"/>
                  </a:cubicBezTo>
                  <a:cubicBezTo>
                    <a:pt x="2110" y="94"/>
                    <a:pt x="1908" y="32"/>
                    <a:pt x="1691" y="1"/>
                  </a:cubicBezTo>
                  <a:cubicBezTo>
                    <a:pt x="1676" y="1"/>
                    <a:pt x="1661" y="0"/>
                    <a:pt x="1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2"/>
            <p:cNvSpPr/>
            <p:nvPr/>
          </p:nvSpPr>
          <p:spPr>
            <a:xfrm>
              <a:off x="3127622" y="1582606"/>
              <a:ext cx="162197" cy="174709"/>
            </a:xfrm>
            <a:custGeom>
              <a:avLst/>
              <a:gdLst/>
              <a:ahLst/>
              <a:cxnLst/>
              <a:rect l="l" t="t" r="r" b="b"/>
              <a:pathLst>
                <a:path w="1815" h="1955" extrusionOk="0">
                  <a:moveTo>
                    <a:pt x="1462" y="1"/>
                  </a:moveTo>
                  <a:cubicBezTo>
                    <a:pt x="1240" y="1"/>
                    <a:pt x="76" y="269"/>
                    <a:pt x="47" y="313"/>
                  </a:cubicBezTo>
                  <a:cubicBezTo>
                    <a:pt x="0" y="608"/>
                    <a:pt x="280" y="1849"/>
                    <a:pt x="342" y="1942"/>
                  </a:cubicBezTo>
                  <a:cubicBezTo>
                    <a:pt x="347" y="1950"/>
                    <a:pt x="362" y="1954"/>
                    <a:pt x="385" y="1954"/>
                  </a:cubicBezTo>
                  <a:cubicBezTo>
                    <a:pt x="605" y="1954"/>
                    <a:pt x="1549" y="1575"/>
                    <a:pt x="1675" y="1477"/>
                  </a:cubicBezTo>
                  <a:cubicBezTo>
                    <a:pt x="1815" y="1383"/>
                    <a:pt x="1598" y="50"/>
                    <a:pt x="1489" y="3"/>
                  </a:cubicBezTo>
                  <a:cubicBezTo>
                    <a:pt x="1483" y="2"/>
                    <a:pt x="1474" y="1"/>
                    <a:pt x="1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81" name="Google Shape;2381;p22"/>
            <p:cNvGrpSpPr/>
            <p:nvPr/>
          </p:nvGrpSpPr>
          <p:grpSpPr>
            <a:xfrm>
              <a:off x="1970341" y="2490644"/>
              <a:ext cx="2142883" cy="1548248"/>
              <a:chOff x="2198941" y="2490644"/>
              <a:chExt cx="2142883" cy="1548248"/>
            </a:xfrm>
          </p:grpSpPr>
          <p:sp>
            <p:nvSpPr>
              <p:cNvPr id="2382" name="Google Shape;2382;p22"/>
              <p:cNvSpPr/>
              <p:nvPr/>
            </p:nvSpPr>
            <p:spPr>
              <a:xfrm>
                <a:off x="4287669" y="2490644"/>
                <a:ext cx="54155" cy="1217062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3619" extrusionOk="0">
                    <a:moveTo>
                      <a:pt x="1" y="1"/>
                    </a:moveTo>
                    <a:lnTo>
                      <a:pt x="16" y="13169"/>
                    </a:lnTo>
                    <a:cubicBezTo>
                      <a:pt x="402" y="13276"/>
                      <a:pt x="603" y="13446"/>
                      <a:pt x="606" y="13615"/>
                    </a:cubicBezTo>
                    <a:lnTo>
                      <a:pt x="606" y="13615"/>
                    </a:lnTo>
                    <a:cubicBezTo>
                      <a:pt x="590" y="11515"/>
                      <a:pt x="590" y="2559"/>
                      <a:pt x="590" y="451"/>
                    </a:cubicBezTo>
                    <a:cubicBezTo>
                      <a:pt x="590" y="280"/>
                      <a:pt x="389" y="125"/>
                      <a:pt x="1" y="1"/>
                    </a:cubicBezTo>
                    <a:close/>
                    <a:moveTo>
                      <a:pt x="606" y="13615"/>
                    </a:moveTo>
                    <a:cubicBezTo>
                      <a:pt x="606" y="13616"/>
                      <a:pt x="606" y="13617"/>
                      <a:pt x="606" y="13618"/>
                    </a:cubicBezTo>
                    <a:cubicBezTo>
                      <a:pt x="606" y="13617"/>
                      <a:pt x="606" y="13616"/>
                      <a:pt x="606" y="136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p22"/>
              <p:cNvSpPr/>
              <p:nvPr/>
            </p:nvSpPr>
            <p:spPr>
              <a:xfrm>
                <a:off x="2198941" y="2530858"/>
                <a:ext cx="2142883" cy="1508034"/>
              </a:xfrm>
              <a:custGeom>
                <a:avLst/>
                <a:gdLst/>
                <a:ahLst/>
                <a:cxnLst/>
                <a:rect l="l" t="t" r="r" b="b"/>
                <a:pathLst>
                  <a:path w="23979" h="16875" extrusionOk="0">
                    <a:moveTo>
                      <a:pt x="1" y="3025"/>
                    </a:moveTo>
                    <a:cubicBezTo>
                      <a:pt x="1" y="3025"/>
                      <a:pt x="1" y="3025"/>
                      <a:pt x="1" y="3026"/>
                    </a:cubicBezTo>
                    <a:lnTo>
                      <a:pt x="1" y="3026"/>
                    </a:lnTo>
                    <a:lnTo>
                      <a:pt x="1" y="3025"/>
                    </a:lnTo>
                    <a:close/>
                    <a:moveTo>
                      <a:pt x="23963" y="1"/>
                    </a:moveTo>
                    <a:cubicBezTo>
                      <a:pt x="23963" y="683"/>
                      <a:pt x="21110" y="1691"/>
                      <a:pt x="16565" y="2482"/>
                    </a:cubicBezTo>
                    <a:cubicBezTo>
                      <a:pt x="12463" y="3209"/>
                      <a:pt x="6976" y="3726"/>
                      <a:pt x="3504" y="3726"/>
                    </a:cubicBezTo>
                    <a:cubicBezTo>
                      <a:pt x="2159" y="3726"/>
                      <a:pt x="1116" y="3648"/>
                      <a:pt x="575" y="3475"/>
                    </a:cubicBezTo>
                    <a:cubicBezTo>
                      <a:pt x="188" y="3351"/>
                      <a:pt x="1" y="3196"/>
                      <a:pt x="1" y="3026"/>
                    </a:cubicBezTo>
                    <a:lnTo>
                      <a:pt x="1" y="3026"/>
                    </a:lnTo>
                    <a:lnTo>
                      <a:pt x="16" y="16193"/>
                    </a:lnTo>
                    <a:cubicBezTo>
                      <a:pt x="16" y="16363"/>
                      <a:pt x="203" y="16518"/>
                      <a:pt x="590" y="16627"/>
                    </a:cubicBezTo>
                    <a:cubicBezTo>
                      <a:pt x="1136" y="16797"/>
                      <a:pt x="2192" y="16874"/>
                      <a:pt x="3553" y="16874"/>
                    </a:cubicBezTo>
                    <a:cubicBezTo>
                      <a:pt x="7027" y="16874"/>
                      <a:pt x="12496" y="16374"/>
                      <a:pt x="16596" y="15650"/>
                    </a:cubicBezTo>
                    <a:cubicBezTo>
                      <a:pt x="21125" y="14859"/>
                      <a:pt x="23979" y="13851"/>
                      <a:pt x="23979" y="13168"/>
                    </a:cubicBezTo>
                    <a:lnTo>
                      <a:pt x="239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4" name="Google Shape;2384;p22"/>
              <p:cNvSpPr/>
              <p:nvPr/>
            </p:nvSpPr>
            <p:spPr>
              <a:xfrm>
                <a:off x="2456759" y="2826120"/>
                <a:ext cx="1624388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94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5" name="Google Shape;2385;p22"/>
              <p:cNvSpPr/>
              <p:nvPr/>
            </p:nvSpPr>
            <p:spPr>
              <a:xfrm>
                <a:off x="2456759" y="2881526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cubicBezTo>
                      <a:pt x="15200" y="792"/>
                      <a:pt x="12160" y="1365"/>
                      <a:pt x="9089" y="1753"/>
                    </a:cubicBezTo>
                    <a:cubicBezTo>
                      <a:pt x="6314" y="2109"/>
                      <a:pt x="3540" y="2269"/>
                      <a:pt x="753" y="2269"/>
                    </a:cubicBezTo>
                    <a:cubicBezTo>
                      <a:pt x="502" y="2269"/>
                      <a:pt x="251" y="2268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p22"/>
              <p:cNvSpPr/>
              <p:nvPr/>
            </p:nvSpPr>
            <p:spPr>
              <a:xfrm>
                <a:off x="2456759" y="2938362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1"/>
                      <a:pt x="12160" y="1381"/>
                      <a:pt x="9089" y="1769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p22"/>
              <p:cNvSpPr/>
              <p:nvPr/>
            </p:nvSpPr>
            <p:spPr>
              <a:xfrm>
                <a:off x="2456759" y="2995199"/>
                <a:ext cx="1624298" cy="205897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304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p22"/>
              <p:cNvSpPr/>
              <p:nvPr/>
            </p:nvSpPr>
            <p:spPr>
              <a:xfrm>
                <a:off x="2456759" y="3050605"/>
                <a:ext cx="1624477" cy="20366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79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1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9"/>
                      <a:pt x="9089" y="1800"/>
                    </a:cubicBezTo>
                    <a:cubicBezTo>
                      <a:pt x="12176" y="1412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9" name="Google Shape;2389;p22"/>
              <p:cNvSpPr/>
              <p:nvPr/>
            </p:nvSpPr>
            <p:spPr>
              <a:xfrm>
                <a:off x="2456759" y="3107441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0" name="Google Shape;2390;p22"/>
              <p:cNvSpPr/>
              <p:nvPr/>
            </p:nvSpPr>
            <p:spPr>
              <a:xfrm>
                <a:off x="2456759" y="3165707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1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1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p22"/>
              <p:cNvSpPr/>
              <p:nvPr/>
            </p:nvSpPr>
            <p:spPr>
              <a:xfrm>
                <a:off x="2456759" y="3219684"/>
                <a:ext cx="1624477" cy="20464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314" y="2125"/>
                      <a:pt x="3540" y="2285"/>
                      <a:pt x="753" y="2285"/>
                    </a:cubicBezTo>
                    <a:cubicBezTo>
                      <a:pt x="502" y="2285"/>
                      <a:pt x="251" y="2283"/>
                      <a:pt x="1" y="2281"/>
                    </a:cubicBezTo>
                    <a:lnTo>
                      <a:pt x="1" y="2281"/>
                    </a:lnTo>
                    <a:cubicBezTo>
                      <a:pt x="375" y="2287"/>
                      <a:pt x="749" y="2289"/>
                      <a:pt x="1123" y="2289"/>
                    </a:cubicBezTo>
                    <a:cubicBezTo>
                      <a:pt x="3789" y="2289"/>
                      <a:pt x="6451" y="2142"/>
                      <a:pt x="9089" y="1816"/>
                    </a:cubicBezTo>
                    <a:cubicBezTo>
                      <a:pt x="12176" y="1428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p22"/>
              <p:cNvSpPr/>
              <p:nvPr/>
            </p:nvSpPr>
            <p:spPr>
              <a:xfrm>
                <a:off x="2456759" y="3277949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p22"/>
              <p:cNvSpPr/>
              <p:nvPr/>
            </p:nvSpPr>
            <p:spPr>
              <a:xfrm>
                <a:off x="2456759" y="3334786"/>
                <a:ext cx="162429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6" h="2278" extrusionOk="0">
                    <a:moveTo>
                      <a:pt x="18176" y="1"/>
                    </a:moveTo>
                    <a:cubicBezTo>
                      <a:pt x="15199" y="792"/>
                      <a:pt x="12160" y="1381"/>
                      <a:pt x="9089" y="1768"/>
                    </a:cubicBezTo>
                    <a:cubicBezTo>
                      <a:pt x="6411" y="2112"/>
                      <a:pt x="3732" y="2273"/>
                      <a:pt x="1043" y="2273"/>
                    </a:cubicBezTo>
                    <a:cubicBezTo>
                      <a:pt x="696" y="2273"/>
                      <a:pt x="348" y="2270"/>
                      <a:pt x="1" y="2265"/>
                    </a:cubicBezTo>
                    <a:lnTo>
                      <a:pt x="1" y="2265"/>
                    </a:lnTo>
                    <a:cubicBezTo>
                      <a:pt x="435" y="2274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2"/>
                      <a:pt x="15199" y="792"/>
                      <a:pt x="18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4" name="Google Shape;2394;p22"/>
              <p:cNvSpPr/>
              <p:nvPr/>
            </p:nvSpPr>
            <p:spPr>
              <a:xfrm>
                <a:off x="2456759" y="3390192"/>
                <a:ext cx="1624477" cy="205986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05" extrusionOk="0">
                    <a:moveTo>
                      <a:pt x="18178" y="1"/>
                    </a:moveTo>
                    <a:lnTo>
                      <a:pt x="18178" y="1"/>
                    </a:lnTo>
                    <a:cubicBezTo>
                      <a:pt x="15200" y="792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352" y="2301"/>
                      <a:pt x="702" y="2304"/>
                      <a:pt x="1053" y="2304"/>
                    </a:cubicBezTo>
                    <a:cubicBezTo>
                      <a:pt x="3742" y="2304"/>
                      <a:pt x="6428" y="2146"/>
                      <a:pt x="9089" y="1831"/>
                    </a:cubicBezTo>
                    <a:cubicBezTo>
                      <a:pt x="12176" y="1412"/>
                      <a:pt x="15200" y="807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22"/>
              <p:cNvSpPr/>
              <p:nvPr/>
            </p:nvSpPr>
            <p:spPr>
              <a:xfrm>
                <a:off x="2456759" y="3447028"/>
                <a:ext cx="1624477" cy="20643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310" extrusionOk="0">
                    <a:moveTo>
                      <a:pt x="18178" y="1"/>
                    </a:moveTo>
                    <a:cubicBezTo>
                      <a:pt x="15200" y="807"/>
                      <a:pt x="12160" y="1381"/>
                      <a:pt x="9089" y="1769"/>
                    </a:cubicBezTo>
                    <a:cubicBezTo>
                      <a:pt x="6201" y="2139"/>
                      <a:pt x="3313" y="2297"/>
                      <a:pt x="412" y="2297"/>
                    </a:cubicBezTo>
                    <a:cubicBezTo>
                      <a:pt x="275" y="2297"/>
                      <a:pt x="138" y="2297"/>
                      <a:pt x="1" y="2296"/>
                    </a:cubicBezTo>
                    <a:lnTo>
                      <a:pt x="1" y="2296"/>
                    </a:lnTo>
                    <a:cubicBezTo>
                      <a:pt x="435" y="2305"/>
                      <a:pt x="869" y="2309"/>
                      <a:pt x="1303" y="2309"/>
                    </a:cubicBezTo>
                    <a:cubicBezTo>
                      <a:pt x="3909" y="2309"/>
                      <a:pt x="6510" y="2150"/>
                      <a:pt x="9089" y="1831"/>
                    </a:cubicBezTo>
                    <a:cubicBezTo>
                      <a:pt x="12176" y="1427"/>
                      <a:pt x="15200" y="823"/>
                      <a:pt x="18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22"/>
              <p:cNvSpPr/>
              <p:nvPr/>
            </p:nvSpPr>
            <p:spPr>
              <a:xfrm>
                <a:off x="2456759" y="3505294"/>
                <a:ext cx="1624388" cy="203573"/>
              </a:xfrm>
              <a:custGeom>
                <a:avLst/>
                <a:gdLst/>
                <a:ahLst/>
                <a:cxnLst/>
                <a:rect l="l" t="t" r="r" b="b"/>
                <a:pathLst>
                  <a:path w="18177" h="2278" extrusionOk="0">
                    <a:moveTo>
                      <a:pt x="18176" y="0"/>
                    </a:moveTo>
                    <a:cubicBezTo>
                      <a:pt x="15199" y="791"/>
                      <a:pt x="12160" y="1365"/>
                      <a:pt x="9089" y="1753"/>
                    </a:cubicBezTo>
                    <a:cubicBezTo>
                      <a:pt x="6314" y="2108"/>
                      <a:pt x="3540" y="2268"/>
                      <a:pt x="753" y="2268"/>
                    </a:cubicBezTo>
                    <a:cubicBezTo>
                      <a:pt x="502" y="2268"/>
                      <a:pt x="251" y="2267"/>
                      <a:pt x="1" y="2264"/>
                    </a:cubicBezTo>
                    <a:lnTo>
                      <a:pt x="1" y="2264"/>
                    </a:lnTo>
                    <a:cubicBezTo>
                      <a:pt x="435" y="2273"/>
                      <a:pt x="869" y="2278"/>
                      <a:pt x="1303" y="2278"/>
                    </a:cubicBezTo>
                    <a:cubicBezTo>
                      <a:pt x="3909" y="2278"/>
                      <a:pt x="6510" y="2118"/>
                      <a:pt x="9089" y="1799"/>
                    </a:cubicBezTo>
                    <a:cubicBezTo>
                      <a:pt x="12175" y="1411"/>
                      <a:pt x="15199" y="791"/>
                      <a:pt x="18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22"/>
              <p:cNvSpPr/>
              <p:nvPr/>
            </p:nvSpPr>
            <p:spPr>
              <a:xfrm>
                <a:off x="2456759" y="3560700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lnTo>
                      <a:pt x="18178" y="0"/>
                    </a:lnTo>
                    <a:cubicBezTo>
                      <a:pt x="15200" y="791"/>
                      <a:pt x="12160" y="1365"/>
                      <a:pt x="9089" y="1753"/>
                    </a:cubicBezTo>
                    <a:cubicBezTo>
                      <a:pt x="6201" y="2123"/>
                      <a:pt x="3313" y="2281"/>
                      <a:pt x="412" y="2281"/>
                    </a:cubicBezTo>
                    <a:cubicBezTo>
                      <a:pt x="275" y="2281"/>
                      <a:pt x="138" y="2281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4"/>
                      <a:pt x="1303" y="2294"/>
                    </a:cubicBezTo>
                    <a:cubicBezTo>
                      <a:pt x="3909" y="2294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22"/>
              <p:cNvSpPr/>
              <p:nvPr/>
            </p:nvSpPr>
            <p:spPr>
              <a:xfrm>
                <a:off x="2456759" y="3617536"/>
                <a:ext cx="1624477" cy="205003"/>
              </a:xfrm>
              <a:custGeom>
                <a:avLst/>
                <a:gdLst/>
                <a:ahLst/>
                <a:cxnLst/>
                <a:rect l="l" t="t" r="r" b="b"/>
                <a:pathLst>
                  <a:path w="18178" h="2294" extrusionOk="0">
                    <a:moveTo>
                      <a:pt x="18178" y="0"/>
                    </a:moveTo>
                    <a:cubicBezTo>
                      <a:pt x="15200" y="791"/>
                      <a:pt x="12160" y="1381"/>
                      <a:pt x="9089" y="1768"/>
                    </a:cubicBezTo>
                    <a:cubicBezTo>
                      <a:pt x="6314" y="2124"/>
                      <a:pt x="3540" y="2284"/>
                      <a:pt x="753" y="2284"/>
                    </a:cubicBezTo>
                    <a:cubicBezTo>
                      <a:pt x="502" y="2284"/>
                      <a:pt x="251" y="2283"/>
                      <a:pt x="1" y="2280"/>
                    </a:cubicBezTo>
                    <a:lnTo>
                      <a:pt x="1" y="2280"/>
                    </a:lnTo>
                    <a:cubicBezTo>
                      <a:pt x="435" y="2289"/>
                      <a:pt x="869" y="2293"/>
                      <a:pt x="1303" y="2293"/>
                    </a:cubicBezTo>
                    <a:cubicBezTo>
                      <a:pt x="3909" y="2293"/>
                      <a:pt x="6510" y="2134"/>
                      <a:pt x="9089" y="1815"/>
                    </a:cubicBezTo>
                    <a:cubicBezTo>
                      <a:pt x="12176" y="1412"/>
                      <a:pt x="15200" y="807"/>
                      <a:pt x="18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22"/>
              <p:cNvSpPr/>
              <p:nvPr/>
            </p:nvSpPr>
            <p:spPr>
              <a:xfrm>
                <a:off x="3787314" y="3264098"/>
                <a:ext cx="123502" cy="4907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491" extrusionOk="0">
                    <a:moveTo>
                      <a:pt x="1381" y="0"/>
                    </a:moveTo>
                    <a:cubicBezTo>
                      <a:pt x="916" y="109"/>
                      <a:pt x="466" y="217"/>
                      <a:pt x="1" y="310"/>
                    </a:cubicBezTo>
                    <a:lnTo>
                      <a:pt x="1" y="5491"/>
                    </a:lnTo>
                    <a:cubicBezTo>
                      <a:pt x="466" y="5382"/>
                      <a:pt x="916" y="5289"/>
                      <a:pt x="1381" y="5180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22"/>
              <p:cNvSpPr/>
              <p:nvPr/>
            </p:nvSpPr>
            <p:spPr>
              <a:xfrm>
                <a:off x="3558629" y="3118522"/>
                <a:ext cx="123502" cy="68060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616" extrusionOk="0">
                    <a:moveTo>
                      <a:pt x="1381" y="1"/>
                    </a:moveTo>
                    <a:cubicBezTo>
                      <a:pt x="916" y="78"/>
                      <a:pt x="466" y="171"/>
                      <a:pt x="1" y="249"/>
                    </a:cubicBezTo>
                    <a:lnTo>
                      <a:pt x="1" y="7616"/>
                    </a:lnTo>
                    <a:cubicBezTo>
                      <a:pt x="466" y="7538"/>
                      <a:pt x="916" y="7461"/>
                      <a:pt x="1381" y="7368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22"/>
              <p:cNvSpPr/>
              <p:nvPr/>
            </p:nvSpPr>
            <p:spPr>
              <a:xfrm>
                <a:off x="3329944" y="3300112"/>
                <a:ext cx="123502" cy="533688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5972" extrusionOk="0">
                    <a:moveTo>
                      <a:pt x="1381" y="1"/>
                    </a:moveTo>
                    <a:cubicBezTo>
                      <a:pt x="931" y="63"/>
                      <a:pt x="466" y="140"/>
                      <a:pt x="1" y="202"/>
                    </a:cubicBezTo>
                    <a:lnTo>
                      <a:pt x="1" y="5972"/>
                    </a:lnTo>
                    <a:cubicBezTo>
                      <a:pt x="451" y="5910"/>
                      <a:pt x="916" y="5848"/>
                      <a:pt x="1381" y="5770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22"/>
              <p:cNvSpPr/>
              <p:nvPr/>
            </p:nvSpPr>
            <p:spPr>
              <a:xfrm>
                <a:off x="3101259" y="3158737"/>
                <a:ext cx="123502" cy="70276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7864" extrusionOk="0">
                    <a:moveTo>
                      <a:pt x="1381" y="1"/>
                    </a:moveTo>
                    <a:cubicBezTo>
                      <a:pt x="931" y="47"/>
                      <a:pt x="466" y="109"/>
                      <a:pt x="1" y="156"/>
                    </a:cubicBezTo>
                    <a:lnTo>
                      <a:pt x="1" y="7864"/>
                    </a:lnTo>
                    <a:cubicBezTo>
                      <a:pt x="450" y="7802"/>
                      <a:pt x="916" y="7771"/>
                      <a:pt x="1381" y="77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22"/>
              <p:cNvSpPr/>
              <p:nvPr/>
            </p:nvSpPr>
            <p:spPr>
              <a:xfrm>
                <a:off x="2871234" y="3273749"/>
                <a:ext cx="121983" cy="604375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6763" extrusionOk="0">
                    <a:moveTo>
                      <a:pt x="1365" y="1"/>
                    </a:moveTo>
                    <a:cubicBezTo>
                      <a:pt x="900" y="47"/>
                      <a:pt x="465" y="78"/>
                      <a:pt x="0" y="109"/>
                    </a:cubicBezTo>
                    <a:lnTo>
                      <a:pt x="0" y="6763"/>
                    </a:lnTo>
                    <a:cubicBezTo>
                      <a:pt x="434" y="6732"/>
                      <a:pt x="900" y="6716"/>
                      <a:pt x="1365" y="6670"/>
                    </a:cubicBezTo>
                    <a:lnTo>
                      <a:pt x="13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22"/>
              <p:cNvSpPr/>
              <p:nvPr/>
            </p:nvSpPr>
            <p:spPr>
              <a:xfrm>
                <a:off x="2643889" y="3624418"/>
                <a:ext cx="123413" cy="260678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917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2917"/>
                    </a:lnTo>
                    <a:cubicBezTo>
                      <a:pt x="466" y="2917"/>
                      <a:pt x="916" y="2901"/>
                      <a:pt x="1381" y="2886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22"/>
              <p:cNvSpPr/>
              <p:nvPr/>
            </p:nvSpPr>
            <p:spPr>
              <a:xfrm>
                <a:off x="2456759" y="2798417"/>
                <a:ext cx="1592663" cy="1090879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12207" extrusionOk="0">
                    <a:moveTo>
                      <a:pt x="17697" y="0"/>
                    </a:moveTo>
                    <a:cubicBezTo>
                      <a:pt x="17682" y="822"/>
                      <a:pt x="17682" y="1675"/>
                      <a:pt x="17666" y="2513"/>
                    </a:cubicBezTo>
                    <a:lnTo>
                      <a:pt x="17635" y="5041"/>
                    </a:lnTo>
                    <a:cubicBezTo>
                      <a:pt x="17620" y="6688"/>
                      <a:pt x="17620" y="8335"/>
                      <a:pt x="17620" y="9997"/>
                    </a:cubicBezTo>
                    <a:lnTo>
                      <a:pt x="17620" y="9997"/>
                    </a:lnTo>
                    <a:cubicBezTo>
                      <a:pt x="16177" y="10375"/>
                      <a:pt x="14735" y="10707"/>
                      <a:pt x="13292" y="10965"/>
                    </a:cubicBezTo>
                    <a:cubicBezTo>
                      <a:pt x="11819" y="11244"/>
                      <a:pt x="10346" y="11477"/>
                      <a:pt x="8857" y="11663"/>
                    </a:cubicBezTo>
                    <a:cubicBezTo>
                      <a:pt x="7383" y="11865"/>
                      <a:pt x="5910" y="11989"/>
                      <a:pt x="4421" y="12066"/>
                    </a:cubicBezTo>
                    <a:cubicBezTo>
                      <a:pt x="3101" y="12136"/>
                      <a:pt x="1782" y="12193"/>
                      <a:pt x="462" y="12193"/>
                    </a:cubicBezTo>
                    <a:cubicBezTo>
                      <a:pt x="308" y="12193"/>
                      <a:pt x="155" y="12192"/>
                      <a:pt x="1" y="12191"/>
                    </a:cubicBezTo>
                    <a:lnTo>
                      <a:pt x="1" y="12191"/>
                    </a:lnTo>
                    <a:cubicBezTo>
                      <a:pt x="492" y="12201"/>
                      <a:pt x="983" y="12206"/>
                      <a:pt x="1474" y="12206"/>
                    </a:cubicBezTo>
                    <a:cubicBezTo>
                      <a:pt x="2456" y="12206"/>
                      <a:pt x="3439" y="12185"/>
                      <a:pt x="4421" y="12144"/>
                    </a:cubicBezTo>
                    <a:cubicBezTo>
                      <a:pt x="5894" y="12098"/>
                      <a:pt x="7368" y="11973"/>
                      <a:pt x="8857" y="11787"/>
                    </a:cubicBezTo>
                    <a:cubicBezTo>
                      <a:pt x="10330" y="11601"/>
                      <a:pt x="11819" y="11369"/>
                      <a:pt x="13292" y="11105"/>
                    </a:cubicBezTo>
                    <a:cubicBezTo>
                      <a:pt x="14766" y="10826"/>
                      <a:pt x="16239" y="10485"/>
                      <a:pt x="17713" y="10097"/>
                    </a:cubicBezTo>
                    <a:lnTo>
                      <a:pt x="17821" y="10081"/>
                    </a:lnTo>
                    <a:lnTo>
                      <a:pt x="17821" y="10004"/>
                    </a:lnTo>
                    <a:cubicBezTo>
                      <a:pt x="17821" y="8329"/>
                      <a:pt x="17821" y="6638"/>
                      <a:pt x="17790" y="4979"/>
                    </a:cubicBezTo>
                    <a:cubicBezTo>
                      <a:pt x="17790" y="4141"/>
                      <a:pt x="17775" y="3304"/>
                      <a:pt x="17775" y="2482"/>
                    </a:cubicBezTo>
                    <a:cubicBezTo>
                      <a:pt x="17775" y="1644"/>
                      <a:pt x="17713" y="822"/>
                      <a:pt x="17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22"/>
              <p:cNvSpPr/>
              <p:nvPr/>
            </p:nvSpPr>
            <p:spPr>
              <a:xfrm>
                <a:off x="3787314" y="3772763"/>
                <a:ext cx="123502" cy="3887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435" extrusionOk="0">
                    <a:moveTo>
                      <a:pt x="1381" y="0"/>
                    </a:moveTo>
                    <a:cubicBezTo>
                      <a:pt x="916" y="124"/>
                      <a:pt x="466" y="217"/>
                      <a:pt x="1" y="310"/>
                    </a:cubicBezTo>
                    <a:lnTo>
                      <a:pt x="1" y="435"/>
                    </a:lnTo>
                    <a:cubicBezTo>
                      <a:pt x="466" y="341"/>
                      <a:pt x="916" y="233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22"/>
              <p:cNvSpPr/>
              <p:nvPr/>
            </p:nvSpPr>
            <p:spPr>
              <a:xfrm>
                <a:off x="3558629" y="3824059"/>
                <a:ext cx="123502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57" extrusionOk="0">
                    <a:moveTo>
                      <a:pt x="1381" y="0"/>
                    </a:moveTo>
                    <a:cubicBezTo>
                      <a:pt x="916" y="93"/>
                      <a:pt x="466" y="171"/>
                      <a:pt x="1" y="248"/>
                    </a:cubicBezTo>
                    <a:lnTo>
                      <a:pt x="1" y="357"/>
                    </a:lnTo>
                    <a:cubicBezTo>
                      <a:pt x="466" y="279"/>
                      <a:pt x="916" y="186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22"/>
              <p:cNvSpPr/>
              <p:nvPr/>
            </p:nvSpPr>
            <p:spPr>
              <a:xfrm>
                <a:off x="3329944" y="3862843"/>
                <a:ext cx="123502" cy="27793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11" extrusionOk="0">
                    <a:moveTo>
                      <a:pt x="1381" y="0"/>
                    </a:moveTo>
                    <a:cubicBezTo>
                      <a:pt x="916" y="78"/>
                      <a:pt x="451" y="140"/>
                      <a:pt x="1" y="202"/>
                    </a:cubicBezTo>
                    <a:lnTo>
                      <a:pt x="1" y="311"/>
                    </a:lnTo>
                    <a:cubicBezTo>
                      <a:pt x="466" y="264"/>
                      <a:pt x="931" y="171"/>
                      <a:pt x="1381" y="124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22"/>
              <p:cNvSpPr/>
              <p:nvPr/>
            </p:nvSpPr>
            <p:spPr>
              <a:xfrm>
                <a:off x="3101259" y="3894747"/>
                <a:ext cx="123502" cy="2359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64" extrusionOk="0">
                    <a:moveTo>
                      <a:pt x="1381" y="0"/>
                    </a:moveTo>
                    <a:cubicBezTo>
                      <a:pt x="916" y="62"/>
                      <a:pt x="450" y="93"/>
                      <a:pt x="1" y="155"/>
                    </a:cubicBezTo>
                    <a:lnTo>
                      <a:pt x="1" y="264"/>
                    </a:lnTo>
                    <a:cubicBezTo>
                      <a:pt x="466" y="233"/>
                      <a:pt x="931" y="171"/>
                      <a:pt x="1381" y="109"/>
                    </a:cubicBez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22"/>
              <p:cNvSpPr/>
              <p:nvPr/>
            </p:nvSpPr>
            <p:spPr>
              <a:xfrm>
                <a:off x="2871234" y="3916909"/>
                <a:ext cx="121983" cy="19482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18" extrusionOk="0">
                    <a:moveTo>
                      <a:pt x="1365" y="0"/>
                    </a:moveTo>
                    <a:cubicBezTo>
                      <a:pt x="900" y="47"/>
                      <a:pt x="434" y="62"/>
                      <a:pt x="0" y="93"/>
                    </a:cubicBezTo>
                    <a:lnTo>
                      <a:pt x="0" y="217"/>
                    </a:lnTo>
                    <a:cubicBezTo>
                      <a:pt x="465" y="202"/>
                      <a:pt x="900" y="155"/>
                      <a:pt x="1365" y="124"/>
                    </a:cubicBezTo>
                    <a:lnTo>
                      <a:pt x="13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22"/>
              <p:cNvSpPr/>
              <p:nvPr/>
            </p:nvSpPr>
            <p:spPr>
              <a:xfrm>
                <a:off x="2643889" y="3929331"/>
                <a:ext cx="123413" cy="13941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56" extrusionOk="0">
                    <a:moveTo>
                      <a:pt x="1381" y="1"/>
                    </a:moveTo>
                    <a:cubicBezTo>
                      <a:pt x="916" y="16"/>
                      <a:pt x="466" y="32"/>
                      <a:pt x="1" y="32"/>
                    </a:cubicBezTo>
                    <a:lnTo>
                      <a:pt x="1" y="156"/>
                    </a:lnTo>
                    <a:cubicBezTo>
                      <a:pt x="466" y="156"/>
                      <a:pt x="916" y="140"/>
                      <a:pt x="1381" y="109"/>
                    </a:cubicBezTo>
                    <a:lnTo>
                      <a:pt x="1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12" name="Google Shape;2412;p22"/>
          <p:cNvGrpSpPr/>
          <p:nvPr/>
        </p:nvGrpSpPr>
        <p:grpSpPr>
          <a:xfrm rot="10800000" flipH="1">
            <a:off x="6323493" y="404394"/>
            <a:ext cx="4210803" cy="748080"/>
            <a:chOff x="6135243" y="693226"/>
            <a:chExt cx="4210803" cy="748080"/>
          </a:xfrm>
        </p:grpSpPr>
        <p:sp>
          <p:nvSpPr>
            <p:cNvPr id="2413" name="Google Shape;2413;p22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22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22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22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6" name="Google Shape;1206;p6"/>
          <p:cNvCxnSpPr/>
          <p:nvPr/>
        </p:nvCxnSpPr>
        <p:spPr>
          <a:xfrm>
            <a:off x="1285025" y="2999175"/>
            <a:ext cx="6583800" cy="198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07" name="Google Shape;1207;p6"/>
          <p:cNvSpPr txBox="1"/>
          <p:nvPr/>
        </p:nvSpPr>
        <p:spPr>
          <a:xfrm>
            <a:off x="352350" y="2547000"/>
            <a:ext cx="1869900" cy="2106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Component Ordering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08" name="Google Shape;120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2370" y="1360000"/>
            <a:ext cx="1896725" cy="119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9" name="Google Shape;1209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01467" y="3260545"/>
            <a:ext cx="1177766" cy="1177760"/>
          </a:xfrm>
          <a:prstGeom prst="rect">
            <a:avLst/>
          </a:prstGeom>
          <a:noFill/>
          <a:ln>
            <a:noFill/>
          </a:ln>
        </p:spPr>
      </p:pic>
      <p:sp>
        <p:nvSpPr>
          <p:cNvPr id="1210" name="Google Shape;1210;p6"/>
          <p:cNvSpPr txBox="1"/>
          <p:nvPr/>
        </p:nvSpPr>
        <p:spPr>
          <a:xfrm>
            <a:off x="2001450" y="4438297"/>
            <a:ext cx="1177800" cy="2106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Soldering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11" name="Google Shape;1211;p6"/>
          <p:cNvPicPr preferRelativeResize="0"/>
          <p:nvPr/>
        </p:nvPicPr>
        <p:blipFill rotWithShape="1">
          <a:blip r:embed="rId5">
            <a:alphaModFix amt="94000"/>
          </a:blip>
          <a:srcRect/>
          <a:stretch/>
        </p:blipFill>
        <p:spPr>
          <a:xfrm rot="10800000">
            <a:off x="2840438" y="1359988"/>
            <a:ext cx="2184216" cy="11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Google Shape;1212;p6"/>
          <p:cNvSpPr txBox="1"/>
          <p:nvPr/>
        </p:nvSpPr>
        <p:spPr>
          <a:xfrm>
            <a:off x="2840438" y="2549404"/>
            <a:ext cx="2184300" cy="2082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Circuit Assembly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13" name="Google Shape;1213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495600" y="3251200"/>
            <a:ext cx="1590450" cy="120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6"/>
          <p:cNvSpPr txBox="1"/>
          <p:nvPr/>
        </p:nvSpPr>
        <p:spPr>
          <a:xfrm>
            <a:off x="4495600" y="4453450"/>
            <a:ext cx="1590300" cy="2103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3D Printing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215" name="Google Shape;1215;p6"/>
          <p:cNvSpPr txBox="1"/>
          <p:nvPr/>
        </p:nvSpPr>
        <p:spPr>
          <a:xfrm>
            <a:off x="5616100" y="2557988"/>
            <a:ext cx="2096400" cy="210600"/>
          </a:xfrm>
          <a:prstGeom prst="rect">
            <a:avLst/>
          </a:prstGeom>
          <a:solidFill>
            <a:srgbClr val="FF9933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Developing the Algorithm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16" name="Google Shape;1216;p6"/>
          <p:cNvPicPr preferRelativeResize="0"/>
          <p:nvPr/>
        </p:nvPicPr>
        <p:blipFill rotWithShape="1">
          <a:blip r:embed="rId7">
            <a:alphaModFix/>
          </a:blip>
          <a:srcRect t="35848" r="34747" b="41363"/>
          <a:stretch/>
        </p:blipFill>
        <p:spPr>
          <a:xfrm>
            <a:off x="6921625" y="3255426"/>
            <a:ext cx="1870034" cy="115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7" name="Google Shape;1217;p6"/>
          <p:cNvSpPr txBox="1"/>
          <p:nvPr/>
        </p:nvSpPr>
        <p:spPr>
          <a:xfrm>
            <a:off x="6921625" y="4412450"/>
            <a:ext cx="1869900" cy="231300"/>
          </a:xfrm>
          <a:prstGeom prst="rect">
            <a:avLst/>
          </a:prstGeom>
          <a:solidFill>
            <a:srgbClr val="138808">
              <a:alpha val="2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Calibrating the Device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18" name="Google Shape;1218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616126" y="1349013"/>
            <a:ext cx="2096299" cy="1208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9" name="Google Shape;1219;p6"/>
          <p:cNvCxnSpPr>
            <a:stCxn id="1207" idx="2"/>
          </p:cNvCxnSpPr>
          <p:nvPr/>
        </p:nvCxnSpPr>
        <p:spPr>
          <a:xfrm>
            <a:off x="1287300" y="2757600"/>
            <a:ext cx="0" cy="308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20" name="Google Shape;1220;p6"/>
          <p:cNvCxnSpPr>
            <a:stCxn id="1212" idx="2"/>
          </p:cNvCxnSpPr>
          <p:nvPr/>
        </p:nvCxnSpPr>
        <p:spPr>
          <a:xfrm>
            <a:off x="3932588" y="2757604"/>
            <a:ext cx="2700" cy="3225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21" name="Google Shape;1221;p6"/>
          <p:cNvCxnSpPr>
            <a:stCxn id="1215" idx="2"/>
          </p:cNvCxnSpPr>
          <p:nvPr/>
        </p:nvCxnSpPr>
        <p:spPr>
          <a:xfrm>
            <a:off x="6664300" y="2768588"/>
            <a:ext cx="0" cy="3117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22" name="Google Shape;1222;p6"/>
          <p:cNvCxnSpPr>
            <a:endCxn id="1209" idx="0"/>
          </p:cNvCxnSpPr>
          <p:nvPr/>
        </p:nvCxnSpPr>
        <p:spPr>
          <a:xfrm flipH="1">
            <a:off x="2590350" y="2941945"/>
            <a:ext cx="3600" cy="3186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223" name="Google Shape;1223;p6"/>
          <p:cNvCxnSpPr>
            <a:endCxn id="1213" idx="0"/>
          </p:cNvCxnSpPr>
          <p:nvPr/>
        </p:nvCxnSpPr>
        <p:spPr>
          <a:xfrm>
            <a:off x="5290225" y="2941900"/>
            <a:ext cx="600" cy="309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224" name="Google Shape;1224;p6"/>
          <p:cNvCxnSpPr>
            <a:endCxn id="1216" idx="0"/>
          </p:cNvCxnSpPr>
          <p:nvPr/>
        </p:nvCxnSpPr>
        <p:spPr>
          <a:xfrm>
            <a:off x="7856642" y="2956026"/>
            <a:ext cx="0" cy="299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225" name="Google Shape;1225;p6"/>
          <p:cNvSpPr txBox="1"/>
          <p:nvPr/>
        </p:nvSpPr>
        <p:spPr>
          <a:xfrm>
            <a:off x="852100" y="302775"/>
            <a:ext cx="4090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Previous Semester Timeline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226" name="Google Shape;1226;p6"/>
          <p:cNvGrpSpPr/>
          <p:nvPr/>
        </p:nvGrpSpPr>
        <p:grpSpPr>
          <a:xfrm rot="10800000" flipH="1">
            <a:off x="7044518" y="96731"/>
            <a:ext cx="4210803" cy="931612"/>
            <a:chOff x="6135243" y="509694"/>
            <a:chExt cx="4210803" cy="931612"/>
          </a:xfrm>
        </p:grpSpPr>
        <p:sp>
          <p:nvSpPr>
            <p:cNvPr id="1227" name="Google Shape;1227;p6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6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6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6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6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6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7" name="Google Shape;1237;g2619bdf6bdf_1_15"/>
          <p:cNvCxnSpPr/>
          <p:nvPr/>
        </p:nvCxnSpPr>
        <p:spPr>
          <a:xfrm>
            <a:off x="1285025" y="2999175"/>
            <a:ext cx="6583800" cy="198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38" name="Google Shape;1238;g2619bdf6bdf_1_15"/>
          <p:cNvSpPr txBox="1"/>
          <p:nvPr/>
        </p:nvSpPr>
        <p:spPr>
          <a:xfrm>
            <a:off x="347975" y="2547000"/>
            <a:ext cx="1901100" cy="210600"/>
          </a:xfrm>
          <a:prstGeom prst="rect">
            <a:avLst/>
          </a:prstGeom>
          <a:solidFill>
            <a:srgbClr val="FF9933">
              <a:alpha val="3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PCB Hardware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239" name="Google Shape;1239;g2619bdf6bdf_1_15"/>
          <p:cNvSpPr txBox="1"/>
          <p:nvPr/>
        </p:nvSpPr>
        <p:spPr>
          <a:xfrm>
            <a:off x="1855675" y="4438275"/>
            <a:ext cx="1696800" cy="210600"/>
          </a:xfrm>
          <a:prstGeom prst="rect">
            <a:avLst/>
          </a:prstGeom>
          <a:solidFill>
            <a:srgbClr val="138808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IoT Advancements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240" name="Google Shape;1240;g2619bdf6bdf_1_15"/>
          <p:cNvSpPr txBox="1"/>
          <p:nvPr/>
        </p:nvSpPr>
        <p:spPr>
          <a:xfrm>
            <a:off x="2840438" y="2549404"/>
            <a:ext cx="2184300" cy="208200"/>
          </a:xfrm>
          <a:prstGeom prst="rect">
            <a:avLst/>
          </a:prstGeom>
          <a:solidFill>
            <a:srgbClr val="138808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API Data Extraction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241" name="Google Shape;1241;g2619bdf6bdf_1_15"/>
          <p:cNvSpPr txBox="1"/>
          <p:nvPr/>
        </p:nvSpPr>
        <p:spPr>
          <a:xfrm>
            <a:off x="4495600" y="4453450"/>
            <a:ext cx="1590300" cy="210300"/>
          </a:xfrm>
          <a:prstGeom prst="rect">
            <a:avLst/>
          </a:prstGeom>
          <a:solidFill>
            <a:srgbClr val="FF9933">
              <a:alpha val="3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Startup Time Reduction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242" name="Google Shape;1242;g2619bdf6bdf_1_15"/>
          <p:cNvSpPr txBox="1"/>
          <p:nvPr/>
        </p:nvSpPr>
        <p:spPr>
          <a:xfrm>
            <a:off x="5616100" y="2557988"/>
            <a:ext cx="2096400" cy="210600"/>
          </a:xfrm>
          <a:prstGeom prst="rect">
            <a:avLst/>
          </a:prstGeom>
          <a:solidFill>
            <a:srgbClr val="FF9933">
              <a:alpha val="3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Algorithm Improvements</a:t>
            </a:r>
            <a:endParaRPr sz="1100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43" name="Google Shape;1243;g2619bdf6bdf_1_15"/>
          <p:cNvPicPr preferRelativeResize="0"/>
          <p:nvPr/>
        </p:nvPicPr>
        <p:blipFill rotWithShape="1">
          <a:blip r:embed="rId3">
            <a:alphaModFix/>
          </a:blip>
          <a:srcRect t="35846" r="34747" b="41364"/>
          <a:stretch/>
        </p:blipFill>
        <p:spPr>
          <a:xfrm>
            <a:off x="6921625" y="3255426"/>
            <a:ext cx="1870033" cy="11570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g2619bdf6bdf_1_15"/>
          <p:cNvSpPr txBox="1"/>
          <p:nvPr/>
        </p:nvSpPr>
        <p:spPr>
          <a:xfrm>
            <a:off x="6921625" y="4412450"/>
            <a:ext cx="1869900" cy="231300"/>
          </a:xfrm>
          <a:prstGeom prst="rect">
            <a:avLst/>
          </a:prstGeom>
          <a:solidFill>
            <a:srgbClr val="138808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302F2F"/>
                </a:solidFill>
                <a:latin typeface="Teko Medium"/>
                <a:ea typeface="Teko Medium"/>
                <a:cs typeface="Teko Medium"/>
                <a:sym typeface="Teko Medium"/>
              </a:rPr>
              <a:t>Calibrating the Device</a:t>
            </a:r>
            <a:endParaRPr sz="1100" b="0" i="0" u="none" strike="noStrike" cap="none">
              <a:solidFill>
                <a:srgbClr val="302F2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245" name="Google Shape;1245;g2619bdf6bdf_1_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16126" y="1349013"/>
            <a:ext cx="2096299" cy="1208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6" name="Google Shape;1246;g2619bdf6bdf_1_15"/>
          <p:cNvCxnSpPr>
            <a:stCxn id="1238" idx="2"/>
          </p:cNvCxnSpPr>
          <p:nvPr/>
        </p:nvCxnSpPr>
        <p:spPr>
          <a:xfrm>
            <a:off x="1298525" y="2757600"/>
            <a:ext cx="0" cy="308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47" name="Google Shape;1247;g2619bdf6bdf_1_15"/>
          <p:cNvCxnSpPr>
            <a:stCxn id="1240" idx="2"/>
          </p:cNvCxnSpPr>
          <p:nvPr/>
        </p:nvCxnSpPr>
        <p:spPr>
          <a:xfrm>
            <a:off x="3932588" y="2757604"/>
            <a:ext cx="2700" cy="3225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48" name="Google Shape;1248;g2619bdf6bdf_1_15"/>
          <p:cNvCxnSpPr>
            <a:stCxn id="1242" idx="2"/>
          </p:cNvCxnSpPr>
          <p:nvPr/>
        </p:nvCxnSpPr>
        <p:spPr>
          <a:xfrm>
            <a:off x="6664300" y="2768588"/>
            <a:ext cx="0" cy="3117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249" name="Google Shape;1249;g2619bdf6bdf_1_15"/>
          <p:cNvCxnSpPr/>
          <p:nvPr/>
        </p:nvCxnSpPr>
        <p:spPr>
          <a:xfrm flipH="1">
            <a:off x="2592450" y="2941945"/>
            <a:ext cx="1500" cy="5367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250" name="Google Shape;1250;g2619bdf6bdf_1_15"/>
          <p:cNvCxnSpPr>
            <a:endCxn id="1251" idx="1"/>
          </p:cNvCxnSpPr>
          <p:nvPr/>
        </p:nvCxnSpPr>
        <p:spPr>
          <a:xfrm>
            <a:off x="5290151" y="2942033"/>
            <a:ext cx="5100" cy="530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252" name="Google Shape;1252;g2619bdf6bdf_1_15"/>
          <p:cNvCxnSpPr>
            <a:endCxn id="1243" idx="0"/>
          </p:cNvCxnSpPr>
          <p:nvPr/>
        </p:nvCxnSpPr>
        <p:spPr>
          <a:xfrm>
            <a:off x="7856642" y="2956026"/>
            <a:ext cx="0" cy="299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253" name="Google Shape;1253;g2619bdf6bdf_1_15"/>
          <p:cNvSpPr txBox="1"/>
          <p:nvPr/>
        </p:nvSpPr>
        <p:spPr>
          <a:xfrm>
            <a:off x="852100" y="302775"/>
            <a:ext cx="4090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Current Semester Timeline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254" name="Google Shape;1254;g2619bdf6bdf_1_15"/>
          <p:cNvGrpSpPr/>
          <p:nvPr/>
        </p:nvGrpSpPr>
        <p:grpSpPr>
          <a:xfrm rot="10800000" flipH="1">
            <a:off x="7044518" y="96731"/>
            <a:ext cx="4210803" cy="931612"/>
            <a:chOff x="6135243" y="509694"/>
            <a:chExt cx="4210803" cy="931612"/>
          </a:xfrm>
        </p:grpSpPr>
        <p:sp>
          <p:nvSpPr>
            <p:cNvPr id="1255" name="Google Shape;1255;g2619bdf6bdf_1_15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g2619bdf6bdf_1_15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g2619bdf6bdf_1_15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g2619bdf6bdf_1_15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g2619bdf6bdf_1_15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g2619bdf6bdf_1_15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61" name="Google Shape;1261;g2619bdf6bdf_1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01575" y="998210"/>
            <a:ext cx="1200900" cy="189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2" name="Google Shape;1262;g2619bdf6bdf_1_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9035" y="1379050"/>
            <a:ext cx="2184308" cy="117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g2619bdf6bdf_1_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55602" y="3303525"/>
            <a:ext cx="1696667" cy="113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1" name="Google Shape;1251;g2619bdf6bdf_1_15"/>
          <p:cNvPicPr preferRelativeResize="0"/>
          <p:nvPr/>
        </p:nvPicPr>
        <p:blipFill rotWithShape="1">
          <a:blip r:embed="rId8">
            <a:alphaModFix/>
          </a:blip>
          <a:srcRect l="27614" r="13692" b="2429"/>
          <a:stretch/>
        </p:blipFill>
        <p:spPr>
          <a:xfrm rot="5400000">
            <a:off x="4800451" y="3171496"/>
            <a:ext cx="989600" cy="15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4" name="Google Shape;1264;g2619bdf6bdf_1_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5400000">
            <a:off x="680232" y="994632"/>
            <a:ext cx="1231050" cy="1900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9" name="Google Shape;1269;g261f85e7c16_0_44"/>
          <p:cNvGrpSpPr/>
          <p:nvPr/>
        </p:nvGrpSpPr>
        <p:grpSpPr>
          <a:xfrm rot="10800000" flipH="1">
            <a:off x="7044518" y="96731"/>
            <a:ext cx="4210803" cy="931612"/>
            <a:chOff x="6135243" y="509694"/>
            <a:chExt cx="4210803" cy="931612"/>
          </a:xfrm>
        </p:grpSpPr>
        <p:sp>
          <p:nvSpPr>
            <p:cNvPr id="1270" name="Google Shape;1270;g261f85e7c16_0_44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g261f85e7c16_0_44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g261f85e7c16_0_44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g261f85e7c16_0_44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g261f85e7c16_0_44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g261f85e7c16_0_44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6" name="Google Shape;1276;g261f85e7c16_0_44"/>
          <p:cNvSpPr txBox="1"/>
          <p:nvPr/>
        </p:nvSpPr>
        <p:spPr>
          <a:xfrm>
            <a:off x="3519100" y="30277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Existing Techniques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graphicFrame>
        <p:nvGraphicFramePr>
          <p:cNvPr id="1277" name="Google Shape;1277;g261f85e7c16_0_44"/>
          <p:cNvGraphicFramePr/>
          <p:nvPr/>
        </p:nvGraphicFramePr>
        <p:xfrm>
          <a:off x="2217713" y="1574325"/>
          <a:ext cx="6517475" cy="2707323"/>
        </p:xfrm>
        <a:graphic>
          <a:graphicData uri="http://schemas.openxmlformats.org/drawingml/2006/table">
            <a:tbl>
              <a:tblPr>
                <a:noFill/>
                <a:tableStyleId>{A408D5EF-40A2-4042-B484-F58915ED58AC}</a:tableStyleId>
              </a:tblPr>
              <a:tblGrid>
                <a:gridCol w="138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5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3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26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Pulse Oximeters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Smartwatches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ECG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monitors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Our PPG device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IoT Device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hlink"/>
                          </a:solidFill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✗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>
                        <a:alpha val="380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✔ 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hlink"/>
                          </a:solidFill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✗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>
                        <a:alpha val="380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✔ 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SpO</a:t>
                      </a:r>
                      <a:r>
                        <a:rPr lang="en" sz="1400" b="1" u="none" strike="noStrike" cap="none" baseline="-25000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2</a:t>
                      </a: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hlink"/>
                          </a:solidFill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✔ 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BPM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Accuracy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</a:t>
                      </a:r>
                      <a:r>
                        <a:rPr lang="en" sz="1400" b="1" u="none" strike="noStrike" cap="none">
                          <a:solidFill>
                            <a:schemeClr val="hlink"/>
                          </a:solidFill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✗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>
                        <a:alpha val="380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Ease of use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</a:t>
                      </a:r>
                      <a:r>
                        <a:rPr lang="en" sz="1400" b="1" u="none" strike="noStrike" cap="none">
                          <a:solidFill>
                            <a:schemeClr val="hlink"/>
                          </a:solidFill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✗ </a:t>
                      </a:r>
                      <a:endParaRPr sz="1400" b="1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>
                        <a:alpha val="380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Electrolize"/>
                          <a:ea typeface="Electrolize"/>
                          <a:cs typeface="Electrolize"/>
                          <a:sym typeface="Electrolize"/>
                        </a:rPr>
                        <a:t> ✔</a:t>
                      </a:r>
                      <a:endParaRPr sz="1400" u="none" strike="noStrike" cap="none">
                        <a:latin typeface="Electrolize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5250" marR="95250" marT="95250" marB="9525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38808">
                        <a:alpha val="23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278" name="Google Shape;1278;g261f85e7c16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9425" y="1734974"/>
            <a:ext cx="1694500" cy="1810867"/>
          </a:xfrm>
          <a:prstGeom prst="rect">
            <a:avLst/>
          </a:prstGeom>
          <a:noFill/>
          <a:ln>
            <a:noFill/>
          </a:ln>
        </p:spPr>
      </p:pic>
      <p:sp>
        <p:nvSpPr>
          <p:cNvPr id="1279" name="Google Shape;1279;g261f85e7c16_0_44"/>
          <p:cNvSpPr txBox="1"/>
          <p:nvPr/>
        </p:nvSpPr>
        <p:spPr>
          <a:xfrm>
            <a:off x="259425" y="3545850"/>
            <a:ext cx="1694400" cy="402300"/>
          </a:xfrm>
          <a:prstGeom prst="rect">
            <a:avLst/>
          </a:prstGeom>
          <a:solidFill>
            <a:srgbClr val="FF9933">
              <a:alpha val="3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rgbClr val="302F2F"/>
                </a:solidFill>
                <a:latin typeface="Teko"/>
                <a:ea typeface="Teko"/>
                <a:cs typeface="Teko"/>
                <a:sym typeface="Teko"/>
              </a:rPr>
              <a:t>Pulse Oximeter</a:t>
            </a:r>
            <a:endParaRPr sz="2100" b="0" i="0" u="none" strike="noStrike" cap="none">
              <a:solidFill>
                <a:srgbClr val="302F2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261cafe4c02_1_429"/>
          <p:cNvSpPr txBox="1">
            <a:spLocks noGrp="1"/>
          </p:cNvSpPr>
          <p:nvPr>
            <p:ph type="title"/>
          </p:nvPr>
        </p:nvSpPr>
        <p:spPr>
          <a:xfrm>
            <a:off x="4493279" y="1395384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85" name="Google Shape;1285;g261cafe4c02_1_429"/>
          <p:cNvSpPr txBox="1">
            <a:spLocks noGrp="1"/>
          </p:cNvSpPr>
          <p:nvPr>
            <p:ph type="subTitle" idx="1"/>
          </p:nvPr>
        </p:nvSpPr>
        <p:spPr>
          <a:xfrm>
            <a:off x="5087875" y="1880175"/>
            <a:ext cx="2715000" cy="19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MAX30102 sensor is a tiny but powerful module used for non-invasive monitoring of blood oxygen saturation and heart rate. It combines LEDs, a photodetector, and signal processing for accurate readings</a:t>
            </a:r>
            <a:endParaRPr dirty="0"/>
          </a:p>
        </p:txBody>
      </p:sp>
      <p:sp>
        <p:nvSpPr>
          <p:cNvPr id="1286" name="Google Shape;1286;g261cafe4c02_1_429"/>
          <p:cNvSpPr txBox="1">
            <a:spLocks noGrp="1"/>
          </p:cNvSpPr>
          <p:nvPr>
            <p:ph type="title" idx="8"/>
          </p:nvPr>
        </p:nvSpPr>
        <p:spPr>
          <a:xfrm>
            <a:off x="720000" y="3786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Used </a:t>
            </a:r>
            <a:endParaRPr/>
          </a:p>
        </p:txBody>
      </p:sp>
      <p:sp>
        <p:nvSpPr>
          <p:cNvPr id="1287" name="Google Shape;1287;g261cafe4c02_1_429"/>
          <p:cNvSpPr txBox="1">
            <a:spLocks noGrp="1"/>
          </p:cNvSpPr>
          <p:nvPr>
            <p:ph type="subTitle" idx="9"/>
          </p:nvPr>
        </p:nvSpPr>
        <p:spPr>
          <a:xfrm>
            <a:off x="5087879" y="1395384"/>
            <a:ext cx="2715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MAX30102 Sensor </a:t>
            </a:r>
            <a:endParaRPr/>
          </a:p>
        </p:txBody>
      </p:sp>
      <p:grpSp>
        <p:nvGrpSpPr>
          <p:cNvPr id="1288" name="Google Shape;1288;g261cafe4c02_1_429"/>
          <p:cNvGrpSpPr/>
          <p:nvPr/>
        </p:nvGrpSpPr>
        <p:grpSpPr>
          <a:xfrm rot="10800000" flipH="1">
            <a:off x="7802868" y="176080"/>
            <a:ext cx="4210803" cy="931613"/>
            <a:chOff x="6135243" y="509694"/>
            <a:chExt cx="4210803" cy="931613"/>
          </a:xfrm>
        </p:grpSpPr>
        <p:sp>
          <p:nvSpPr>
            <p:cNvPr id="1289" name="Google Shape;1289;g261cafe4c02_1_429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g261cafe4c02_1_429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g261cafe4c02_1_429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g261cafe4c02_1_429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g261cafe4c02_1_429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g261cafe4c02_1_429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g261cafe4c02_1_429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" name="Google Shape;1296;g261cafe4c02_1_429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1297" name="Google Shape;1297;g261cafe4c02_1_42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g261cafe4c02_1_42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g261cafe4c02_1_42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g261cafe4c02_1_42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g261cafe4c02_1_42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g261cafe4c02_1_42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g261cafe4c02_1_42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g261cafe4c02_1_42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g261cafe4c02_1_42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g261cafe4c02_1_429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307" name="Google Shape;1307;g261cafe4c02_1_429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g261cafe4c02_1_429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g261cafe4c02_1_429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g261cafe4c02_1_429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g261cafe4c02_1_429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g261cafe4c02_1_429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g261cafe4c02_1_429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g261cafe4c02_1_429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g261cafe4c02_1_429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g261cafe4c02_1_429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g261cafe4c02_1_429"/>
          <p:cNvGrpSpPr/>
          <p:nvPr/>
        </p:nvGrpSpPr>
        <p:grpSpPr>
          <a:xfrm rot="-899960">
            <a:off x="3375507" y="530102"/>
            <a:ext cx="454765" cy="457446"/>
            <a:chOff x="3137370" y="-570001"/>
            <a:chExt cx="454778" cy="457459"/>
          </a:xfrm>
        </p:grpSpPr>
        <p:sp>
          <p:nvSpPr>
            <p:cNvPr id="1318" name="Google Shape;1318;g261cafe4c02_1_42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g261cafe4c02_1_42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g261cafe4c02_1_42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g261cafe4c02_1_42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g261cafe4c02_1_42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g261cafe4c02_1_42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g261cafe4c02_1_42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g261cafe4c02_1_42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g261cafe4c02_1_42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27" name="Google Shape;1327;g261cafe4c02_1_4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725" y="1395375"/>
            <a:ext cx="2715000" cy="26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261cafe4c02_1_1232"/>
          <p:cNvSpPr txBox="1">
            <a:spLocks noGrp="1"/>
          </p:cNvSpPr>
          <p:nvPr>
            <p:ph type="title" idx="8"/>
          </p:nvPr>
        </p:nvSpPr>
        <p:spPr>
          <a:xfrm>
            <a:off x="720000" y="3786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Used </a:t>
            </a:r>
            <a:endParaRPr/>
          </a:p>
        </p:txBody>
      </p:sp>
      <p:grpSp>
        <p:nvGrpSpPr>
          <p:cNvPr id="1333" name="Google Shape;1333;g261cafe4c02_1_1232"/>
          <p:cNvGrpSpPr/>
          <p:nvPr/>
        </p:nvGrpSpPr>
        <p:grpSpPr>
          <a:xfrm rot="10800000" flipH="1">
            <a:off x="7802868" y="176080"/>
            <a:ext cx="4210803" cy="931613"/>
            <a:chOff x="6135243" y="509694"/>
            <a:chExt cx="4210803" cy="931613"/>
          </a:xfrm>
        </p:grpSpPr>
        <p:sp>
          <p:nvSpPr>
            <p:cNvPr id="1334" name="Google Shape;1334;g261cafe4c02_1_1232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g261cafe4c02_1_1232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g261cafe4c02_1_1232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g261cafe4c02_1_1232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g261cafe4c02_1_1232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g261cafe4c02_1_1232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0" name="Google Shape;1340;g261cafe4c02_1_1232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1" name="Google Shape;1341;g261cafe4c02_1_1232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1342" name="Google Shape;1342;g261cafe4c02_1_1232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g261cafe4c02_1_1232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g261cafe4c02_1_1232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g261cafe4c02_1_1232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g261cafe4c02_1_1232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g261cafe4c02_1_1232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g261cafe4c02_1_1232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g261cafe4c02_1_1232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g261cafe4c02_1_1232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g261cafe4c02_1_1232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352" name="Google Shape;1352;g261cafe4c02_1_1232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g261cafe4c02_1_1232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g261cafe4c02_1_1232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g261cafe4c02_1_1232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g261cafe4c02_1_1232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g261cafe4c02_1_1232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g261cafe4c02_1_1232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g261cafe4c02_1_1232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g261cafe4c02_1_1232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g261cafe4c02_1_1232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g261cafe4c02_1_1232"/>
          <p:cNvGrpSpPr/>
          <p:nvPr/>
        </p:nvGrpSpPr>
        <p:grpSpPr>
          <a:xfrm rot="-899960">
            <a:off x="3375507" y="530102"/>
            <a:ext cx="454765" cy="457446"/>
            <a:chOff x="3137370" y="-570001"/>
            <a:chExt cx="454778" cy="457459"/>
          </a:xfrm>
        </p:grpSpPr>
        <p:sp>
          <p:nvSpPr>
            <p:cNvPr id="1363" name="Google Shape;1363;g261cafe4c02_1_1232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g261cafe4c02_1_1232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g261cafe4c02_1_1232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g261cafe4c02_1_1232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g261cafe4c02_1_1232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g261cafe4c02_1_1232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g261cafe4c02_1_1232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g261cafe4c02_1_1232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g261cafe4c02_1_1232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2" name="Google Shape;1372;g261cafe4c02_1_1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725" y="1395375"/>
            <a:ext cx="2715000" cy="264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3" name="Google Shape;1373;g261cafe4c02_1_12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6723" y="1403423"/>
            <a:ext cx="2714998" cy="26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4" name="Google Shape;1374;g261cafe4c02_1_1232"/>
          <p:cNvSpPr txBox="1">
            <a:spLocks noGrp="1"/>
          </p:cNvSpPr>
          <p:nvPr>
            <p:ph type="title" idx="2"/>
          </p:nvPr>
        </p:nvSpPr>
        <p:spPr>
          <a:xfrm>
            <a:off x="4493265" y="1395384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75" name="Google Shape;1375;g261cafe4c02_1_1232"/>
          <p:cNvSpPr txBox="1">
            <a:spLocks noGrp="1"/>
          </p:cNvSpPr>
          <p:nvPr>
            <p:ph type="subTitle" idx="3"/>
          </p:nvPr>
        </p:nvSpPr>
        <p:spPr>
          <a:xfrm>
            <a:off x="5087865" y="1888828"/>
            <a:ext cx="271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 ESP32 Dev Board is a small, low-power, and versatile development board based on the ESP32 microcontroller. It has built-in WiFi and Bluetooth, making it ideal choice for IoT projects.</a:t>
            </a:r>
            <a:endParaRPr dirty="0"/>
          </a:p>
        </p:txBody>
      </p:sp>
      <p:sp>
        <p:nvSpPr>
          <p:cNvPr id="1376" name="Google Shape;1376;g261cafe4c02_1_1232"/>
          <p:cNvSpPr txBox="1">
            <a:spLocks noGrp="1"/>
          </p:cNvSpPr>
          <p:nvPr>
            <p:ph type="subTitle" idx="15"/>
          </p:nvPr>
        </p:nvSpPr>
        <p:spPr>
          <a:xfrm>
            <a:off x="5087865" y="1397833"/>
            <a:ext cx="2715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 32 Dev Board	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261cafe4c02_1_2039"/>
          <p:cNvSpPr txBox="1">
            <a:spLocks noGrp="1"/>
          </p:cNvSpPr>
          <p:nvPr>
            <p:ph type="title"/>
          </p:nvPr>
        </p:nvSpPr>
        <p:spPr>
          <a:xfrm>
            <a:off x="2291204" y="1547784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82" name="Google Shape;1382;g261cafe4c02_1_2039"/>
          <p:cNvSpPr txBox="1">
            <a:spLocks noGrp="1"/>
          </p:cNvSpPr>
          <p:nvPr>
            <p:ph type="subTitle" idx="1"/>
          </p:nvPr>
        </p:nvSpPr>
        <p:spPr>
          <a:xfrm>
            <a:off x="2859572" y="2032575"/>
            <a:ext cx="2083800" cy="19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OLED display 128X64 is a small and high-contrast screen that uses organic light-emitting diodes to display graphics and text.</a:t>
            </a:r>
            <a:endParaRPr dirty="0"/>
          </a:p>
        </p:txBody>
      </p:sp>
      <p:sp>
        <p:nvSpPr>
          <p:cNvPr id="1383" name="Google Shape;1383;g261cafe4c02_1_2039"/>
          <p:cNvSpPr txBox="1">
            <a:spLocks noGrp="1"/>
          </p:cNvSpPr>
          <p:nvPr>
            <p:ph type="title" idx="8"/>
          </p:nvPr>
        </p:nvSpPr>
        <p:spPr>
          <a:xfrm>
            <a:off x="720000" y="3786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Used </a:t>
            </a:r>
            <a:endParaRPr/>
          </a:p>
        </p:txBody>
      </p:sp>
      <p:sp>
        <p:nvSpPr>
          <p:cNvPr id="1384" name="Google Shape;1384;g261cafe4c02_1_2039"/>
          <p:cNvSpPr txBox="1">
            <a:spLocks noGrp="1"/>
          </p:cNvSpPr>
          <p:nvPr>
            <p:ph type="subTitle" idx="9"/>
          </p:nvPr>
        </p:nvSpPr>
        <p:spPr>
          <a:xfrm>
            <a:off x="2859575" y="1547775"/>
            <a:ext cx="2083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OLED 128X64 Display</a:t>
            </a:r>
            <a:endParaRPr/>
          </a:p>
        </p:txBody>
      </p:sp>
      <p:grpSp>
        <p:nvGrpSpPr>
          <p:cNvPr id="1385" name="Google Shape;1385;g261cafe4c02_1_2039"/>
          <p:cNvGrpSpPr/>
          <p:nvPr/>
        </p:nvGrpSpPr>
        <p:grpSpPr>
          <a:xfrm rot="10800000" flipH="1">
            <a:off x="7802868" y="176080"/>
            <a:ext cx="4210803" cy="931613"/>
            <a:chOff x="6135243" y="509694"/>
            <a:chExt cx="4210803" cy="931613"/>
          </a:xfrm>
        </p:grpSpPr>
        <p:sp>
          <p:nvSpPr>
            <p:cNvPr id="1386" name="Google Shape;1386;g261cafe4c02_1_2039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g261cafe4c02_1_2039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g261cafe4c02_1_2039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g261cafe4c02_1_2039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g261cafe4c02_1_2039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g261cafe4c02_1_2039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2" name="Google Shape;1392;g261cafe4c02_1_2039"/>
          <p:cNvSpPr/>
          <p:nvPr/>
        </p:nvSpPr>
        <p:spPr>
          <a:xfrm>
            <a:off x="7455506" y="4343931"/>
            <a:ext cx="425556" cy="432527"/>
          </a:xfrm>
          <a:custGeom>
            <a:avLst/>
            <a:gdLst/>
            <a:ahLst/>
            <a:cxnLst/>
            <a:rect l="l" t="t" r="r" b="b"/>
            <a:pathLst>
              <a:path w="4762" h="4840" extrusionOk="0">
                <a:moveTo>
                  <a:pt x="2386" y="1333"/>
                </a:moveTo>
                <a:cubicBezTo>
                  <a:pt x="2559" y="1333"/>
                  <a:pt x="2735" y="1374"/>
                  <a:pt x="2901" y="1459"/>
                </a:cubicBezTo>
                <a:cubicBezTo>
                  <a:pt x="3444" y="1754"/>
                  <a:pt x="3630" y="2405"/>
                  <a:pt x="3351" y="2948"/>
                </a:cubicBezTo>
                <a:cubicBezTo>
                  <a:pt x="3148" y="3321"/>
                  <a:pt x="2776" y="3533"/>
                  <a:pt x="2382" y="3533"/>
                </a:cubicBezTo>
                <a:cubicBezTo>
                  <a:pt x="2204" y="3533"/>
                  <a:pt x="2020" y="3490"/>
                  <a:pt x="1846" y="3398"/>
                </a:cubicBezTo>
                <a:cubicBezTo>
                  <a:pt x="1303" y="3103"/>
                  <a:pt x="1117" y="2452"/>
                  <a:pt x="1412" y="1909"/>
                </a:cubicBezTo>
                <a:cubicBezTo>
                  <a:pt x="1617" y="1542"/>
                  <a:pt x="1993" y="1333"/>
                  <a:pt x="2386" y="1333"/>
                </a:cubicBezTo>
                <a:close/>
                <a:moveTo>
                  <a:pt x="2901" y="1"/>
                </a:moveTo>
                <a:lnTo>
                  <a:pt x="2715" y="373"/>
                </a:lnTo>
                <a:cubicBezTo>
                  <a:pt x="2653" y="466"/>
                  <a:pt x="2529" y="544"/>
                  <a:pt x="2420" y="544"/>
                </a:cubicBezTo>
                <a:lnTo>
                  <a:pt x="2218" y="544"/>
                </a:lnTo>
                <a:cubicBezTo>
                  <a:pt x="2205" y="546"/>
                  <a:pt x="2191" y="547"/>
                  <a:pt x="2178" y="547"/>
                </a:cubicBezTo>
                <a:cubicBezTo>
                  <a:pt x="2080" y="547"/>
                  <a:pt x="1976" y="498"/>
                  <a:pt x="1908" y="389"/>
                </a:cubicBezTo>
                <a:lnTo>
                  <a:pt x="1691" y="48"/>
                </a:lnTo>
                <a:lnTo>
                  <a:pt x="559" y="745"/>
                </a:lnTo>
                <a:lnTo>
                  <a:pt x="776" y="1133"/>
                </a:lnTo>
                <a:cubicBezTo>
                  <a:pt x="822" y="1226"/>
                  <a:pt x="822" y="1366"/>
                  <a:pt x="776" y="1459"/>
                </a:cubicBezTo>
                <a:lnTo>
                  <a:pt x="714" y="1536"/>
                </a:lnTo>
                <a:cubicBezTo>
                  <a:pt x="698" y="1567"/>
                  <a:pt x="667" y="1598"/>
                  <a:pt x="667" y="1630"/>
                </a:cubicBezTo>
                <a:cubicBezTo>
                  <a:pt x="621" y="1754"/>
                  <a:pt x="512" y="1800"/>
                  <a:pt x="404" y="1816"/>
                </a:cubicBezTo>
                <a:lnTo>
                  <a:pt x="0" y="1847"/>
                </a:lnTo>
                <a:lnTo>
                  <a:pt x="32" y="3180"/>
                </a:lnTo>
                <a:lnTo>
                  <a:pt x="435" y="3165"/>
                </a:lnTo>
                <a:cubicBezTo>
                  <a:pt x="559" y="3165"/>
                  <a:pt x="667" y="3211"/>
                  <a:pt x="729" y="3336"/>
                </a:cubicBezTo>
                <a:lnTo>
                  <a:pt x="854" y="3506"/>
                </a:lnTo>
                <a:cubicBezTo>
                  <a:pt x="931" y="3599"/>
                  <a:pt x="931" y="3739"/>
                  <a:pt x="869" y="3832"/>
                </a:cubicBezTo>
                <a:lnTo>
                  <a:pt x="667" y="4204"/>
                </a:lnTo>
                <a:lnTo>
                  <a:pt x="1862" y="4840"/>
                </a:lnTo>
                <a:lnTo>
                  <a:pt x="2048" y="4483"/>
                </a:lnTo>
                <a:cubicBezTo>
                  <a:pt x="2110" y="4375"/>
                  <a:pt x="2218" y="4297"/>
                  <a:pt x="2342" y="4297"/>
                </a:cubicBezTo>
                <a:lnTo>
                  <a:pt x="2529" y="4297"/>
                </a:lnTo>
                <a:cubicBezTo>
                  <a:pt x="2541" y="4296"/>
                  <a:pt x="2554" y="4295"/>
                  <a:pt x="2566" y="4295"/>
                </a:cubicBezTo>
                <a:cubicBezTo>
                  <a:pt x="2674" y="4295"/>
                  <a:pt x="2769" y="4355"/>
                  <a:pt x="2839" y="4452"/>
                </a:cubicBezTo>
                <a:lnTo>
                  <a:pt x="3056" y="4809"/>
                </a:lnTo>
                <a:lnTo>
                  <a:pt x="4204" y="4096"/>
                </a:lnTo>
                <a:lnTo>
                  <a:pt x="3986" y="3739"/>
                </a:lnTo>
                <a:cubicBezTo>
                  <a:pt x="3924" y="3646"/>
                  <a:pt x="3924" y="3506"/>
                  <a:pt x="3986" y="3413"/>
                </a:cubicBezTo>
                <a:lnTo>
                  <a:pt x="4048" y="3336"/>
                </a:lnTo>
                <a:cubicBezTo>
                  <a:pt x="4064" y="3305"/>
                  <a:pt x="4080" y="3274"/>
                  <a:pt x="4080" y="3242"/>
                </a:cubicBezTo>
                <a:cubicBezTo>
                  <a:pt x="4142" y="3118"/>
                  <a:pt x="4235" y="3072"/>
                  <a:pt x="4359" y="3041"/>
                </a:cubicBezTo>
                <a:lnTo>
                  <a:pt x="4762" y="3025"/>
                </a:lnTo>
                <a:lnTo>
                  <a:pt x="4731" y="1692"/>
                </a:lnTo>
                <a:lnTo>
                  <a:pt x="4312" y="1692"/>
                </a:lnTo>
                <a:cubicBezTo>
                  <a:pt x="4204" y="1692"/>
                  <a:pt x="4080" y="1630"/>
                  <a:pt x="4033" y="1521"/>
                </a:cubicBezTo>
                <a:lnTo>
                  <a:pt x="3909" y="1335"/>
                </a:lnTo>
                <a:cubicBezTo>
                  <a:pt x="3831" y="1242"/>
                  <a:pt x="3831" y="1102"/>
                  <a:pt x="3893" y="1009"/>
                </a:cubicBezTo>
                <a:lnTo>
                  <a:pt x="4080" y="637"/>
                </a:lnTo>
                <a:lnTo>
                  <a:pt x="290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3" name="Google Shape;1393;g261cafe4c02_1_2039"/>
          <p:cNvGrpSpPr/>
          <p:nvPr/>
        </p:nvGrpSpPr>
        <p:grpSpPr>
          <a:xfrm rot="-899960">
            <a:off x="8218214" y="3614536"/>
            <a:ext cx="454765" cy="457446"/>
            <a:chOff x="3137370" y="-570001"/>
            <a:chExt cx="454778" cy="457459"/>
          </a:xfrm>
        </p:grpSpPr>
        <p:sp>
          <p:nvSpPr>
            <p:cNvPr id="1394" name="Google Shape;1394;g261cafe4c02_1_203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g261cafe4c02_1_203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g261cafe4c02_1_203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g261cafe4c02_1_203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g261cafe4c02_1_203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g261cafe4c02_1_203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g261cafe4c02_1_203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g261cafe4c02_1_203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g261cafe4c02_1_203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" name="Google Shape;1403;g261cafe4c02_1_2039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404" name="Google Shape;1404;g261cafe4c02_1_2039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g261cafe4c02_1_2039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g261cafe4c02_1_2039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g261cafe4c02_1_2039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g261cafe4c02_1_2039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g261cafe4c02_1_2039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g261cafe4c02_1_2039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g261cafe4c02_1_2039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g261cafe4c02_1_2039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g261cafe4c02_1_2039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g261cafe4c02_1_2039"/>
          <p:cNvGrpSpPr/>
          <p:nvPr/>
        </p:nvGrpSpPr>
        <p:grpSpPr>
          <a:xfrm rot="-899960">
            <a:off x="3375507" y="530102"/>
            <a:ext cx="454765" cy="457446"/>
            <a:chOff x="3137370" y="-570001"/>
            <a:chExt cx="454778" cy="457459"/>
          </a:xfrm>
        </p:grpSpPr>
        <p:sp>
          <p:nvSpPr>
            <p:cNvPr id="1415" name="Google Shape;1415;g261cafe4c02_1_2039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g261cafe4c02_1_2039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g261cafe4c02_1_2039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g261cafe4c02_1_2039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g261cafe4c02_1_2039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g261cafe4c02_1_2039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g261cafe4c02_1_2039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g261cafe4c02_1_2039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g261cafe4c02_1_2039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4" name="Google Shape;1424;g261cafe4c02_1_20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425" y="1552062"/>
            <a:ext cx="1554363" cy="1551027"/>
          </a:xfrm>
          <a:prstGeom prst="rect">
            <a:avLst/>
          </a:prstGeom>
          <a:noFill/>
          <a:ln>
            <a:noFill/>
          </a:ln>
        </p:spPr>
      </p:pic>
      <p:sp>
        <p:nvSpPr>
          <p:cNvPr id="1425" name="Google Shape;1425;g261cafe4c02_1_2039"/>
          <p:cNvSpPr txBox="1">
            <a:spLocks noGrp="1"/>
          </p:cNvSpPr>
          <p:nvPr>
            <p:ph type="title" idx="2"/>
          </p:nvPr>
        </p:nvSpPr>
        <p:spPr>
          <a:xfrm>
            <a:off x="6632290" y="1547784"/>
            <a:ext cx="594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26" name="Google Shape;1426;g261cafe4c02_1_2039"/>
          <p:cNvSpPr txBox="1">
            <a:spLocks noGrp="1"/>
          </p:cNvSpPr>
          <p:nvPr>
            <p:ph type="subTitle" idx="3"/>
          </p:nvPr>
        </p:nvSpPr>
        <p:spPr>
          <a:xfrm>
            <a:off x="7226900" y="2010775"/>
            <a:ext cx="1374000" cy="17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simple switch used to start the device. </a:t>
            </a:r>
            <a:endParaRPr/>
          </a:p>
        </p:txBody>
      </p:sp>
      <p:sp>
        <p:nvSpPr>
          <p:cNvPr id="1427" name="Google Shape;1427;g261cafe4c02_1_2039"/>
          <p:cNvSpPr txBox="1">
            <a:spLocks noGrp="1"/>
          </p:cNvSpPr>
          <p:nvPr>
            <p:ph type="subTitle" idx="15"/>
          </p:nvPr>
        </p:nvSpPr>
        <p:spPr>
          <a:xfrm>
            <a:off x="7226899" y="1547775"/>
            <a:ext cx="137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 Button</a:t>
            </a:r>
            <a:endParaRPr/>
          </a:p>
        </p:txBody>
      </p:sp>
      <p:pic>
        <p:nvPicPr>
          <p:cNvPr id="1428" name="Google Shape;1428;g261cafe4c02_1_20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125" y="1550388"/>
            <a:ext cx="1554375" cy="155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" name="Google Shape;1433;g2619bdf6bdf_1_56"/>
          <p:cNvGrpSpPr/>
          <p:nvPr/>
        </p:nvGrpSpPr>
        <p:grpSpPr>
          <a:xfrm rot="-899960">
            <a:off x="8218210" y="3614538"/>
            <a:ext cx="454764" cy="457446"/>
            <a:chOff x="3137370" y="-570001"/>
            <a:chExt cx="454778" cy="457460"/>
          </a:xfrm>
        </p:grpSpPr>
        <p:sp>
          <p:nvSpPr>
            <p:cNvPr id="1434" name="Google Shape;1434;g2619bdf6bdf_1_56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g2619bdf6bdf_1_56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g2619bdf6bdf_1_56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g2619bdf6bdf_1_56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g2619bdf6bdf_1_56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g2619bdf6bdf_1_56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g2619bdf6bdf_1_56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g2619bdf6bdf_1_56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g2619bdf6bdf_1_56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g2619bdf6bdf_1_56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444" name="Google Shape;1444;g2619bdf6bdf_1_56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g2619bdf6bdf_1_56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g2619bdf6bdf_1_56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g2619bdf6bdf_1_56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g2619bdf6bdf_1_56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g2619bdf6bdf_1_56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g2619bdf6bdf_1_56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g2619bdf6bdf_1_56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g2619bdf6bdf_1_56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g2619bdf6bdf_1_56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4" name="Google Shape;1454;g2619bdf6bdf_1_56"/>
          <p:cNvSpPr txBox="1">
            <a:spLocks noGrp="1"/>
          </p:cNvSpPr>
          <p:nvPr>
            <p:ph type="body" idx="1"/>
          </p:nvPr>
        </p:nvSpPr>
        <p:spPr>
          <a:xfrm>
            <a:off x="872825" y="1056700"/>
            <a:ext cx="3043200" cy="24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Used  EasyEDA  software  for schematic and PCB design. </a:t>
            </a: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Developed a  double-layer PCB for the </a:t>
            </a:r>
            <a:r>
              <a:rPr lang="en" dirty="0">
                <a:solidFill>
                  <a:schemeClr val="dk1"/>
                </a:solidFill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prototype</a:t>
            </a:r>
            <a:r>
              <a:rPr lang="en" dirty="0">
                <a:solidFill>
                  <a:schemeClr val="dk1"/>
                </a:solidFill>
              </a:rPr>
              <a:t>.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55" name="Google Shape;1455;g2619bdf6bdf_1_56"/>
          <p:cNvSpPr txBox="1"/>
          <p:nvPr/>
        </p:nvSpPr>
        <p:spPr>
          <a:xfrm>
            <a:off x="838125" y="305050"/>
            <a:ext cx="4327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PCB Hardware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456" name="Google Shape;1456;g2619bdf6bdf_1_56"/>
          <p:cNvSpPr/>
          <p:nvPr/>
        </p:nvSpPr>
        <p:spPr>
          <a:xfrm>
            <a:off x="543400" y="2485688"/>
            <a:ext cx="3095159" cy="2715149"/>
          </a:xfrm>
          <a:custGeom>
            <a:avLst/>
            <a:gdLst/>
            <a:ahLst/>
            <a:cxnLst/>
            <a:rect l="l" t="t" r="r" b="b"/>
            <a:pathLst>
              <a:path w="16332" h="10505" extrusionOk="0">
                <a:moveTo>
                  <a:pt x="6908" y="0"/>
                </a:moveTo>
                <a:cubicBezTo>
                  <a:pt x="6129" y="0"/>
                  <a:pt x="5349" y="114"/>
                  <a:pt x="4603" y="342"/>
                </a:cubicBezTo>
                <a:cubicBezTo>
                  <a:pt x="3960" y="539"/>
                  <a:pt x="3333" y="824"/>
                  <a:pt x="2830" y="1273"/>
                </a:cubicBezTo>
                <a:cubicBezTo>
                  <a:pt x="2336" y="1711"/>
                  <a:pt x="1984" y="2283"/>
                  <a:pt x="1639" y="2845"/>
                </a:cubicBezTo>
                <a:cubicBezTo>
                  <a:pt x="1000" y="3884"/>
                  <a:pt x="348" y="4964"/>
                  <a:pt x="193" y="6177"/>
                </a:cubicBezTo>
                <a:cubicBezTo>
                  <a:pt x="1" y="7666"/>
                  <a:pt x="582" y="9136"/>
                  <a:pt x="1194" y="10505"/>
                </a:cubicBezTo>
                <a:lnTo>
                  <a:pt x="15575" y="10432"/>
                </a:lnTo>
                <a:cubicBezTo>
                  <a:pt x="15634" y="9412"/>
                  <a:pt x="15877" y="8413"/>
                  <a:pt x="16052" y="7407"/>
                </a:cubicBezTo>
                <a:cubicBezTo>
                  <a:pt x="16226" y="6400"/>
                  <a:pt x="16332" y="5360"/>
                  <a:pt x="16116" y="4361"/>
                </a:cubicBezTo>
                <a:cubicBezTo>
                  <a:pt x="15901" y="3363"/>
                  <a:pt x="15320" y="2403"/>
                  <a:pt x="14418" y="1945"/>
                </a:cubicBezTo>
                <a:cubicBezTo>
                  <a:pt x="13647" y="1553"/>
                  <a:pt x="12744" y="1563"/>
                  <a:pt x="11908" y="1353"/>
                </a:cubicBezTo>
                <a:cubicBezTo>
                  <a:pt x="11103" y="1151"/>
                  <a:pt x="10363" y="745"/>
                  <a:pt x="9583" y="464"/>
                </a:cubicBezTo>
                <a:cubicBezTo>
                  <a:pt x="8727" y="155"/>
                  <a:pt x="7817" y="0"/>
                  <a:pt x="6908" y="0"/>
                </a:cubicBezTo>
                <a:close/>
              </a:path>
            </a:pathLst>
          </a:custGeom>
          <a:solidFill>
            <a:srgbClr val="138808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" name="Google Shape;1457;g2619bdf6bdf_1_56"/>
          <p:cNvGrpSpPr/>
          <p:nvPr/>
        </p:nvGrpSpPr>
        <p:grpSpPr>
          <a:xfrm>
            <a:off x="768450" y="2462174"/>
            <a:ext cx="2984787" cy="2762179"/>
            <a:chOff x="1562850" y="2079500"/>
            <a:chExt cx="923625" cy="911550"/>
          </a:xfrm>
        </p:grpSpPr>
        <p:sp>
          <p:nvSpPr>
            <p:cNvPr id="1458" name="Google Shape;1458;g2619bdf6bdf_1_56"/>
            <p:cNvSpPr/>
            <p:nvPr/>
          </p:nvSpPr>
          <p:spPr>
            <a:xfrm>
              <a:off x="1602000" y="2740975"/>
              <a:ext cx="62450" cy="28325"/>
            </a:xfrm>
            <a:custGeom>
              <a:avLst/>
              <a:gdLst/>
              <a:ahLst/>
              <a:cxnLst/>
              <a:rect l="l" t="t" r="r" b="b"/>
              <a:pathLst>
                <a:path w="2498" h="1133" extrusionOk="0">
                  <a:moveTo>
                    <a:pt x="2482" y="559"/>
                  </a:moveTo>
                  <a:lnTo>
                    <a:pt x="2467" y="1070"/>
                  </a:lnTo>
                  <a:lnTo>
                    <a:pt x="2467" y="1070"/>
                  </a:lnTo>
                  <a:lnTo>
                    <a:pt x="2482" y="1071"/>
                  </a:lnTo>
                  <a:lnTo>
                    <a:pt x="2482" y="559"/>
                  </a:lnTo>
                  <a:close/>
                  <a:moveTo>
                    <a:pt x="1" y="0"/>
                  </a:moveTo>
                  <a:lnTo>
                    <a:pt x="1" y="47"/>
                  </a:lnTo>
                  <a:lnTo>
                    <a:pt x="1" y="1086"/>
                  </a:lnTo>
                  <a:lnTo>
                    <a:pt x="1" y="1133"/>
                  </a:lnTo>
                  <a:lnTo>
                    <a:pt x="668" y="1133"/>
                  </a:lnTo>
                  <a:lnTo>
                    <a:pt x="1288" y="1102"/>
                  </a:lnTo>
                  <a:lnTo>
                    <a:pt x="2467" y="1086"/>
                  </a:lnTo>
                  <a:lnTo>
                    <a:pt x="2467" y="1070"/>
                  </a:lnTo>
                  <a:lnTo>
                    <a:pt x="2467" y="1070"/>
                  </a:lnTo>
                  <a:lnTo>
                    <a:pt x="1241" y="1040"/>
                  </a:lnTo>
                  <a:lnTo>
                    <a:pt x="78" y="1040"/>
                  </a:lnTo>
                  <a:lnTo>
                    <a:pt x="78" y="78"/>
                  </a:lnTo>
                  <a:lnTo>
                    <a:pt x="1272" y="78"/>
                  </a:lnTo>
                  <a:cubicBezTo>
                    <a:pt x="1671" y="78"/>
                    <a:pt x="2069" y="63"/>
                    <a:pt x="2467" y="62"/>
                  </a:cubicBezTo>
                  <a:lnTo>
                    <a:pt x="2467" y="62"/>
                  </a:lnTo>
                  <a:cubicBezTo>
                    <a:pt x="2468" y="237"/>
                    <a:pt x="2482" y="398"/>
                    <a:pt x="2482" y="559"/>
                  </a:cubicBezTo>
                  <a:cubicBezTo>
                    <a:pt x="2498" y="388"/>
                    <a:pt x="2498" y="218"/>
                    <a:pt x="2498" y="47"/>
                  </a:cubicBezTo>
                  <a:lnTo>
                    <a:pt x="2498" y="16"/>
                  </a:lnTo>
                  <a:lnTo>
                    <a:pt x="2482" y="16"/>
                  </a:lnTo>
                  <a:cubicBezTo>
                    <a:pt x="2079" y="16"/>
                    <a:pt x="167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g2619bdf6bdf_1_56"/>
            <p:cNvSpPr/>
            <p:nvPr/>
          </p:nvSpPr>
          <p:spPr>
            <a:xfrm>
              <a:off x="1567875" y="2773925"/>
              <a:ext cx="62450" cy="28325"/>
            </a:xfrm>
            <a:custGeom>
              <a:avLst/>
              <a:gdLst/>
              <a:ahLst/>
              <a:cxnLst/>
              <a:rect l="l" t="t" r="r" b="b"/>
              <a:pathLst>
                <a:path w="2498" h="1133" extrusionOk="0">
                  <a:moveTo>
                    <a:pt x="2482" y="559"/>
                  </a:moveTo>
                  <a:lnTo>
                    <a:pt x="2452" y="1070"/>
                  </a:lnTo>
                  <a:lnTo>
                    <a:pt x="2452" y="1070"/>
                  </a:lnTo>
                  <a:lnTo>
                    <a:pt x="2482" y="1071"/>
                  </a:lnTo>
                  <a:lnTo>
                    <a:pt x="2482" y="559"/>
                  </a:lnTo>
                  <a:close/>
                  <a:moveTo>
                    <a:pt x="1" y="1"/>
                  </a:moveTo>
                  <a:lnTo>
                    <a:pt x="1" y="47"/>
                  </a:lnTo>
                  <a:lnTo>
                    <a:pt x="1" y="1086"/>
                  </a:lnTo>
                  <a:lnTo>
                    <a:pt x="1" y="1133"/>
                  </a:lnTo>
                  <a:lnTo>
                    <a:pt x="652" y="1133"/>
                  </a:lnTo>
                  <a:lnTo>
                    <a:pt x="1273" y="1102"/>
                  </a:lnTo>
                  <a:lnTo>
                    <a:pt x="2451" y="1086"/>
                  </a:lnTo>
                  <a:lnTo>
                    <a:pt x="2452" y="1070"/>
                  </a:lnTo>
                  <a:lnTo>
                    <a:pt x="2452" y="1070"/>
                  </a:lnTo>
                  <a:lnTo>
                    <a:pt x="1226" y="1040"/>
                  </a:lnTo>
                  <a:lnTo>
                    <a:pt x="637" y="1024"/>
                  </a:lnTo>
                  <a:lnTo>
                    <a:pt x="78" y="1024"/>
                  </a:lnTo>
                  <a:lnTo>
                    <a:pt x="78" y="63"/>
                  </a:lnTo>
                  <a:lnTo>
                    <a:pt x="1257" y="63"/>
                  </a:lnTo>
                  <a:cubicBezTo>
                    <a:pt x="1650" y="63"/>
                    <a:pt x="2044" y="48"/>
                    <a:pt x="2452" y="47"/>
                  </a:cubicBezTo>
                  <a:lnTo>
                    <a:pt x="2452" y="47"/>
                  </a:lnTo>
                  <a:cubicBezTo>
                    <a:pt x="2455" y="221"/>
                    <a:pt x="2482" y="382"/>
                    <a:pt x="2482" y="544"/>
                  </a:cubicBezTo>
                  <a:lnTo>
                    <a:pt x="2482" y="559"/>
                  </a:lnTo>
                  <a:cubicBezTo>
                    <a:pt x="2498" y="388"/>
                    <a:pt x="2498" y="218"/>
                    <a:pt x="2498" y="47"/>
                  </a:cubicBezTo>
                  <a:lnTo>
                    <a:pt x="2498" y="16"/>
                  </a:lnTo>
                  <a:lnTo>
                    <a:pt x="2482" y="16"/>
                  </a:lnTo>
                  <a:cubicBezTo>
                    <a:pt x="2064" y="16"/>
                    <a:pt x="1660" y="1"/>
                    <a:pt x="1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g2619bdf6bdf_1_56"/>
            <p:cNvSpPr/>
            <p:nvPr/>
          </p:nvSpPr>
          <p:spPr>
            <a:xfrm>
              <a:off x="1636125" y="2773550"/>
              <a:ext cx="62450" cy="27925"/>
            </a:xfrm>
            <a:custGeom>
              <a:avLst/>
              <a:gdLst/>
              <a:ahLst/>
              <a:cxnLst/>
              <a:rect l="l" t="t" r="r" b="b"/>
              <a:pathLst>
                <a:path w="2498" h="1117" extrusionOk="0">
                  <a:moveTo>
                    <a:pt x="2482" y="559"/>
                  </a:moveTo>
                  <a:lnTo>
                    <a:pt x="2467" y="1085"/>
                  </a:lnTo>
                  <a:lnTo>
                    <a:pt x="2467" y="1085"/>
                  </a:lnTo>
                  <a:lnTo>
                    <a:pt x="2498" y="1086"/>
                  </a:lnTo>
                  <a:lnTo>
                    <a:pt x="2498" y="1086"/>
                  </a:lnTo>
                  <a:lnTo>
                    <a:pt x="2482" y="559"/>
                  </a:lnTo>
                  <a:close/>
                  <a:moveTo>
                    <a:pt x="1" y="0"/>
                  </a:moveTo>
                  <a:lnTo>
                    <a:pt x="1" y="31"/>
                  </a:lnTo>
                  <a:lnTo>
                    <a:pt x="1" y="1086"/>
                  </a:lnTo>
                  <a:lnTo>
                    <a:pt x="1" y="1117"/>
                  </a:lnTo>
                  <a:lnTo>
                    <a:pt x="652" y="1117"/>
                  </a:lnTo>
                  <a:lnTo>
                    <a:pt x="1272" y="1101"/>
                  </a:lnTo>
                  <a:lnTo>
                    <a:pt x="2467" y="1086"/>
                  </a:lnTo>
                  <a:lnTo>
                    <a:pt x="2467" y="1085"/>
                  </a:lnTo>
                  <a:lnTo>
                    <a:pt x="2467" y="1085"/>
                  </a:lnTo>
                  <a:lnTo>
                    <a:pt x="1257" y="1055"/>
                  </a:lnTo>
                  <a:lnTo>
                    <a:pt x="636" y="1039"/>
                  </a:lnTo>
                  <a:lnTo>
                    <a:pt x="78" y="1039"/>
                  </a:lnTo>
                  <a:lnTo>
                    <a:pt x="78" y="78"/>
                  </a:lnTo>
                  <a:lnTo>
                    <a:pt x="1257" y="78"/>
                  </a:lnTo>
                  <a:cubicBezTo>
                    <a:pt x="1655" y="78"/>
                    <a:pt x="2068" y="63"/>
                    <a:pt x="2467" y="62"/>
                  </a:cubicBezTo>
                  <a:lnTo>
                    <a:pt x="2467" y="62"/>
                  </a:lnTo>
                  <a:cubicBezTo>
                    <a:pt x="2468" y="236"/>
                    <a:pt x="2482" y="397"/>
                    <a:pt x="2482" y="559"/>
                  </a:cubicBezTo>
                  <a:cubicBezTo>
                    <a:pt x="2498" y="388"/>
                    <a:pt x="2498" y="202"/>
                    <a:pt x="2498" y="31"/>
                  </a:cubicBezTo>
                  <a:lnTo>
                    <a:pt x="2498" y="16"/>
                  </a:lnTo>
                  <a:lnTo>
                    <a:pt x="2482" y="16"/>
                  </a:lnTo>
                  <a:cubicBezTo>
                    <a:pt x="2079" y="16"/>
                    <a:pt x="1660" y="0"/>
                    <a:pt x="125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g2619bdf6bdf_1_56"/>
            <p:cNvSpPr/>
            <p:nvPr/>
          </p:nvSpPr>
          <p:spPr>
            <a:xfrm>
              <a:off x="2382125" y="2773925"/>
              <a:ext cx="62850" cy="27550"/>
            </a:xfrm>
            <a:custGeom>
              <a:avLst/>
              <a:gdLst/>
              <a:ahLst/>
              <a:cxnLst/>
              <a:rect l="l" t="t" r="r" b="b"/>
              <a:pathLst>
                <a:path w="2514" h="1102" extrusionOk="0">
                  <a:moveTo>
                    <a:pt x="2493" y="407"/>
                  </a:moveTo>
                  <a:cubicBezTo>
                    <a:pt x="2490" y="458"/>
                    <a:pt x="2487" y="508"/>
                    <a:pt x="2482" y="559"/>
                  </a:cubicBezTo>
                  <a:lnTo>
                    <a:pt x="2452" y="1069"/>
                  </a:lnTo>
                  <a:lnTo>
                    <a:pt x="2452" y="1069"/>
                  </a:lnTo>
                  <a:lnTo>
                    <a:pt x="2514" y="1071"/>
                  </a:lnTo>
                  <a:lnTo>
                    <a:pt x="2514" y="1071"/>
                  </a:lnTo>
                  <a:lnTo>
                    <a:pt x="2498" y="544"/>
                  </a:lnTo>
                  <a:cubicBezTo>
                    <a:pt x="2498" y="498"/>
                    <a:pt x="2496" y="453"/>
                    <a:pt x="2493" y="407"/>
                  </a:cubicBezTo>
                  <a:close/>
                  <a:moveTo>
                    <a:pt x="1" y="1"/>
                  </a:moveTo>
                  <a:lnTo>
                    <a:pt x="1" y="47"/>
                  </a:lnTo>
                  <a:lnTo>
                    <a:pt x="1" y="1071"/>
                  </a:lnTo>
                  <a:lnTo>
                    <a:pt x="1" y="1102"/>
                  </a:lnTo>
                  <a:lnTo>
                    <a:pt x="652" y="1102"/>
                  </a:lnTo>
                  <a:lnTo>
                    <a:pt x="1273" y="1086"/>
                  </a:lnTo>
                  <a:lnTo>
                    <a:pt x="2451" y="1086"/>
                  </a:lnTo>
                  <a:lnTo>
                    <a:pt x="2452" y="1069"/>
                  </a:lnTo>
                  <a:lnTo>
                    <a:pt x="2452" y="1069"/>
                  </a:lnTo>
                  <a:lnTo>
                    <a:pt x="1273" y="1040"/>
                  </a:lnTo>
                  <a:lnTo>
                    <a:pt x="652" y="1024"/>
                  </a:lnTo>
                  <a:lnTo>
                    <a:pt x="94" y="1024"/>
                  </a:lnTo>
                  <a:lnTo>
                    <a:pt x="94" y="63"/>
                  </a:lnTo>
                  <a:lnTo>
                    <a:pt x="1273" y="63"/>
                  </a:lnTo>
                  <a:cubicBezTo>
                    <a:pt x="1666" y="63"/>
                    <a:pt x="2059" y="48"/>
                    <a:pt x="2467" y="47"/>
                  </a:cubicBezTo>
                  <a:lnTo>
                    <a:pt x="2467" y="47"/>
                  </a:lnTo>
                  <a:cubicBezTo>
                    <a:pt x="2469" y="172"/>
                    <a:pt x="2484" y="291"/>
                    <a:pt x="2493" y="407"/>
                  </a:cubicBezTo>
                  <a:lnTo>
                    <a:pt x="2493" y="407"/>
                  </a:lnTo>
                  <a:cubicBezTo>
                    <a:pt x="2498" y="287"/>
                    <a:pt x="2498" y="167"/>
                    <a:pt x="2498" y="47"/>
                  </a:cubicBezTo>
                  <a:lnTo>
                    <a:pt x="2498" y="16"/>
                  </a:lnTo>
                  <a:lnTo>
                    <a:pt x="2482" y="16"/>
                  </a:lnTo>
                  <a:cubicBezTo>
                    <a:pt x="2064" y="16"/>
                    <a:pt x="1660" y="1"/>
                    <a:pt x="1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g2619bdf6bdf_1_56"/>
            <p:cNvSpPr/>
            <p:nvPr/>
          </p:nvSpPr>
          <p:spPr>
            <a:xfrm>
              <a:off x="2382125" y="2088800"/>
              <a:ext cx="62450" cy="27550"/>
            </a:xfrm>
            <a:custGeom>
              <a:avLst/>
              <a:gdLst/>
              <a:ahLst/>
              <a:cxnLst/>
              <a:rect l="l" t="t" r="r" b="b"/>
              <a:pathLst>
                <a:path w="2498" h="1102" extrusionOk="0">
                  <a:moveTo>
                    <a:pt x="2493" y="386"/>
                  </a:moveTo>
                  <a:cubicBezTo>
                    <a:pt x="2491" y="445"/>
                    <a:pt x="2488" y="503"/>
                    <a:pt x="2482" y="559"/>
                  </a:cubicBezTo>
                  <a:lnTo>
                    <a:pt x="2454" y="1039"/>
                  </a:lnTo>
                  <a:lnTo>
                    <a:pt x="2454" y="1039"/>
                  </a:lnTo>
                  <a:lnTo>
                    <a:pt x="2498" y="1039"/>
                  </a:lnTo>
                  <a:lnTo>
                    <a:pt x="2498" y="512"/>
                  </a:lnTo>
                  <a:cubicBezTo>
                    <a:pt x="2498" y="470"/>
                    <a:pt x="2496" y="428"/>
                    <a:pt x="2493" y="386"/>
                  </a:cubicBezTo>
                  <a:close/>
                  <a:moveTo>
                    <a:pt x="1" y="0"/>
                  </a:moveTo>
                  <a:lnTo>
                    <a:pt x="1" y="31"/>
                  </a:lnTo>
                  <a:lnTo>
                    <a:pt x="1" y="1055"/>
                  </a:lnTo>
                  <a:lnTo>
                    <a:pt x="1" y="1101"/>
                  </a:lnTo>
                  <a:lnTo>
                    <a:pt x="652" y="1101"/>
                  </a:lnTo>
                  <a:lnTo>
                    <a:pt x="1273" y="1086"/>
                  </a:lnTo>
                  <a:lnTo>
                    <a:pt x="2451" y="1086"/>
                  </a:lnTo>
                  <a:lnTo>
                    <a:pt x="2454" y="1039"/>
                  </a:lnTo>
                  <a:lnTo>
                    <a:pt x="2454" y="1039"/>
                  </a:lnTo>
                  <a:lnTo>
                    <a:pt x="1257" y="1024"/>
                  </a:lnTo>
                  <a:lnTo>
                    <a:pt x="637" y="1008"/>
                  </a:lnTo>
                  <a:lnTo>
                    <a:pt x="94" y="1008"/>
                  </a:lnTo>
                  <a:lnTo>
                    <a:pt x="94" y="31"/>
                  </a:lnTo>
                  <a:lnTo>
                    <a:pt x="1273" y="31"/>
                  </a:lnTo>
                  <a:cubicBezTo>
                    <a:pt x="1666" y="31"/>
                    <a:pt x="2059" y="17"/>
                    <a:pt x="2467" y="16"/>
                  </a:cubicBezTo>
                  <a:lnTo>
                    <a:pt x="2467" y="16"/>
                  </a:lnTo>
                  <a:cubicBezTo>
                    <a:pt x="2468" y="139"/>
                    <a:pt x="2485" y="263"/>
                    <a:pt x="2493" y="386"/>
                  </a:cubicBezTo>
                  <a:lnTo>
                    <a:pt x="2493" y="386"/>
                  </a:lnTo>
                  <a:cubicBezTo>
                    <a:pt x="2498" y="267"/>
                    <a:pt x="2498" y="146"/>
                    <a:pt x="2498" y="31"/>
                  </a:cubicBezTo>
                  <a:lnTo>
                    <a:pt x="2498" y="16"/>
                  </a:lnTo>
                  <a:lnTo>
                    <a:pt x="2467" y="0"/>
                  </a:lnTo>
                  <a:lnTo>
                    <a:pt x="2467" y="0"/>
                  </a:lnTo>
                  <a:cubicBezTo>
                    <a:pt x="2467" y="5"/>
                    <a:pt x="2467" y="11"/>
                    <a:pt x="2467" y="16"/>
                  </a:cubicBezTo>
                  <a:lnTo>
                    <a:pt x="2467" y="16"/>
                  </a:lnTo>
                  <a:cubicBezTo>
                    <a:pt x="2054" y="15"/>
                    <a:pt x="1656" y="0"/>
                    <a:pt x="125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g2619bdf6bdf_1_56"/>
            <p:cNvSpPr/>
            <p:nvPr/>
          </p:nvSpPr>
          <p:spPr>
            <a:xfrm>
              <a:off x="2416250" y="2120600"/>
              <a:ext cx="62850" cy="28700"/>
            </a:xfrm>
            <a:custGeom>
              <a:avLst/>
              <a:gdLst/>
              <a:ahLst/>
              <a:cxnLst/>
              <a:rect l="l" t="t" r="r" b="b"/>
              <a:pathLst>
                <a:path w="2514" h="1148" extrusionOk="0">
                  <a:moveTo>
                    <a:pt x="2482" y="558"/>
                  </a:moveTo>
                  <a:lnTo>
                    <a:pt x="2467" y="1086"/>
                  </a:lnTo>
                  <a:lnTo>
                    <a:pt x="2172" y="1097"/>
                  </a:lnTo>
                  <a:lnTo>
                    <a:pt x="2172" y="1097"/>
                  </a:lnTo>
                  <a:lnTo>
                    <a:pt x="2482" y="1101"/>
                  </a:lnTo>
                  <a:lnTo>
                    <a:pt x="2482" y="558"/>
                  </a:lnTo>
                  <a:close/>
                  <a:moveTo>
                    <a:pt x="1" y="0"/>
                  </a:moveTo>
                  <a:lnTo>
                    <a:pt x="1" y="47"/>
                  </a:lnTo>
                  <a:lnTo>
                    <a:pt x="1" y="1086"/>
                  </a:lnTo>
                  <a:lnTo>
                    <a:pt x="1" y="1148"/>
                  </a:lnTo>
                  <a:lnTo>
                    <a:pt x="668" y="1148"/>
                  </a:lnTo>
                  <a:lnTo>
                    <a:pt x="1288" y="1132"/>
                  </a:lnTo>
                  <a:lnTo>
                    <a:pt x="2172" y="1097"/>
                  </a:lnTo>
                  <a:lnTo>
                    <a:pt x="2172" y="1097"/>
                  </a:lnTo>
                  <a:lnTo>
                    <a:pt x="1242" y="1086"/>
                  </a:lnTo>
                  <a:lnTo>
                    <a:pt x="652" y="1070"/>
                  </a:lnTo>
                  <a:lnTo>
                    <a:pt x="78" y="1070"/>
                  </a:lnTo>
                  <a:lnTo>
                    <a:pt x="78" y="93"/>
                  </a:lnTo>
                  <a:lnTo>
                    <a:pt x="1257" y="93"/>
                  </a:lnTo>
                  <a:cubicBezTo>
                    <a:pt x="1670" y="93"/>
                    <a:pt x="2069" y="78"/>
                    <a:pt x="2467" y="78"/>
                  </a:cubicBezTo>
                  <a:lnTo>
                    <a:pt x="2467" y="78"/>
                  </a:lnTo>
                  <a:cubicBezTo>
                    <a:pt x="2468" y="229"/>
                    <a:pt x="2482" y="393"/>
                    <a:pt x="2482" y="558"/>
                  </a:cubicBezTo>
                  <a:cubicBezTo>
                    <a:pt x="2513" y="388"/>
                    <a:pt x="2513" y="217"/>
                    <a:pt x="2513" y="47"/>
                  </a:cubicBezTo>
                  <a:lnTo>
                    <a:pt x="2513" y="16"/>
                  </a:lnTo>
                  <a:lnTo>
                    <a:pt x="2482" y="16"/>
                  </a:lnTo>
                  <a:cubicBezTo>
                    <a:pt x="2079" y="16"/>
                    <a:pt x="1676" y="0"/>
                    <a:pt x="127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g2619bdf6bdf_1_56"/>
            <p:cNvSpPr/>
            <p:nvPr/>
          </p:nvSpPr>
          <p:spPr>
            <a:xfrm>
              <a:off x="1567875" y="2088025"/>
              <a:ext cx="62450" cy="28325"/>
            </a:xfrm>
            <a:custGeom>
              <a:avLst/>
              <a:gdLst/>
              <a:ahLst/>
              <a:cxnLst/>
              <a:rect l="l" t="t" r="r" b="b"/>
              <a:pathLst>
                <a:path w="2498" h="1133" extrusionOk="0">
                  <a:moveTo>
                    <a:pt x="2482" y="574"/>
                  </a:moveTo>
                  <a:lnTo>
                    <a:pt x="2451" y="1086"/>
                  </a:lnTo>
                  <a:lnTo>
                    <a:pt x="2451" y="1086"/>
                  </a:lnTo>
                  <a:lnTo>
                    <a:pt x="2482" y="1086"/>
                  </a:lnTo>
                  <a:lnTo>
                    <a:pt x="2482" y="574"/>
                  </a:lnTo>
                  <a:close/>
                  <a:moveTo>
                    <a:pt x="1" y="0"/>
                  </a:moveTo>
                  <a:lnTo>
                    <a:pt x="1" y="47"/>
                  </a:lnTo>
                  <a:lnTo>
                    <a:pt x="1" y="1086"/>
                  </a:lnTo>
                  <a:lnTo>
                    <a:pt x="1" y="1132"/>
                  </a:lnTo>
                  <a:lnTo>
                    <a:pt x="652" y="1132"/>
                  </a:lnTo>
                  <a:lnTo>
                    <a:pt x="1273" y="1117"/>
                  </a:lnTo>
                  <a:lnTo>
                    <a:pt x="2451" y="1086"/>
                  </a:lnTo>
                  <a:lnTo>
                    <a:pt x="2451" y="1086"/>
                  </a:lnTo>
                  <a:lnTo>
                    <a:pt x="2451" y="1086"/>
                  </a:lnTo>
                  <a:lnTo>
                    <a:pt x="1226" y="1070"/>
                  </a:lnTo>
                  <a:lnTo>
                    <a:pt x="637" y="1055"/>
                  </a:lnTo>
                  <a:lnTo>
                    <a:pt x="78" y="1055"/>
                  </a:lnTo>
                  <a:lnTo>
                    <a:pt x="78" y="78"/>
                  </a:lnTo>
                  <a:lnTo>
                    <a:pt x="1257" y="78"/>
                  </a:lnTo>
                  <a:cubicBezTo>
                    <a:pt x="1650" y="78"/>
                    <a:pt x="2044" y="63"/>
                    <a:pt x="2451" y="62"/>
                  </a:cubicBezTo>
                  <a:lnTo>
                    <a:pt x="2451" y="62"/>
                  </a:lnTo>
                  <a:cubicBezTo>
                    <a:pt x="2453" y="228"/>
                    <a:pt x="2482" y="394"/>
                    <a:pt x="2482" y="574"/>
                  </a:cubicBezTo>
                  <a:cubicBezTo>
                    <a:pt x="2498" y="388"/>
                    <a:pt x="2498" y="217"/>
                    <a:pt x="2498" y="47"/>
                  </a:cubicBezTo>
                  <a:lnTo>
                    <a:pt x="2498" y="31"/>
                  </a:lnTo>
                  <a:lnTo>
                    <a:pt x="2482" y="31"/>
                  </a:lnTo>
                  <a:cubicBezTo>
                    <a:pt x="2064" y="31"/>
                    <a:pt x="1660" y="0"/>
                    <a:pt x="125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g2619bdf6bdf_1_56"/>
            <p:cNvSpPr/>
            <p:nvPr/>
          </p:nvSpPr>
          <p:spPr>
            <a:xfrm>
              <a:off x="1983550" y="2644025"/>
              <a:ext cx="62450" cy="27950"/>
            </a:xfrm>
            <a:custGeom>
              <a:avLst/>
              <a:gdLst/>
              <a:ahLst/>
              <a:cxnLst/>
              <a:rect l="l" t="t" r="r" b="b"/>
              <a:pathLst>
                <a:path w="2498" h="1118" extrusionOk="0">
                  <a:moveTo>
                    <a:pt x="0" y="16"/>
                  </a:moveTo>
                  <a:lnTo>
                    <a:pt x="16" y="559"/>
                  </a:lnTo>
                  <a:lnTo>
                    <a:pt x="31" y="32"/>
                  </a:lnTo>
                  <a:lnTo>
                    <a:pt x="419" y="27"/>
                  </a:lnTo>
                  <a:lnTo>
                    <a:pt x="419" y="27"/>
                  </a:lnTo>
                  <a:lnTo>
                    <a:pt x="0" y="16"/>
                  </a:lnTo>
                  <a:close/>
                  <a:moveTo>
                    <a:pt x="1846" y="1"/>
                  </a:moveTo>
                  <a:lnTo>
                    <a:pt x="1225" y="16"/>
                  </a:lnTo>
                  <a:lnTo>
                    <a:pt x="419" y="27"/>
                  </a:lnTo>
                  <a:lnTo>
                    <a:pt x="419" y="27"/>
                  </a:lnTo>
                  <a:lnTo>
                    <a:pt x="1241" y="48"/>
                  </a:lnTo>
                  <a:lnTo>
                    <a:pt x="1861" y="63"/>
                  </a:lnTo>
                  <a:lnTo>
                    <a:pt x="2420" y="63"/>
                  </a:lnTo>
                  <a:lnTo>
                    <a:pt x="2420" y="1025"/>
                  </a:lnTo>
                  <a:lnTo>
                    <a:pt x="1241" y="1025"/>
                  </a:lnTo>
                  <a:cubicBezTo>
                    <a:pt x="843" y="1025"/>
                    <a:pt x="444" y="1055"/>
                    <a:pt x="31" y="1056"/>
                  </a:cubicBezTo>
                  <a:lnTo>
                    <a:pt x="31" y="1056"/>
                  </a:lnTo>
                  <a:cubicBezTo>
                    <a:pt x="30" y="905"/>
                    <a:pt x="16" y="739"/>
                    <a:pt x="16" y="559"/>
                  </a:cubicBezTo>
                  <a:cubicBezTo>
                    <a:pt x="0" y="730"/>
                    <a:pt x="0" y="916"/>
                    <a:pt x="0" y="1087"/>
                  </a:cubicBezTo>
                  <a:lnTo>
                    <a:pt x="0" y="1102"/>
                  </a:lnTo>
                  <a:lnTo>
                    <a:pt x="16" y="1102"/>
                  </a:lnTo>
                  <a:cubicBezTo>
                    <a:pt x="434" y="1102"/>
                    <a:pt x="838" y="1118"/>
                    <a:pt x="1241" y="1118"/>
                  </a:cubicBezTo>
                  <a:lnTo>
                    <a:pt x="2497" y="1118"/>
                  </a:lnTo>
                  <a:lnTo>
                    <a:pt x="2497" y="1087"/>
                  </a:lnTo>
                  <a:lnTo>
                    <a:pt x="2497" y="48"/>
                  </a:lnTo>
                  <a:lnTo>
                    <a:pt x="2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g2619bdf6bdf_1_56"/>
            <p:cNvSpPr/>
            <p:nvPr/>
          </p:nvSpPr>
          <p:spPr>
            <a:xfrm>
              <a:off x="2018050" y="2611075"/>
              <a:ext cx="62450" cy="27950"/>
            </a:xfrm>
            <a:custGeom>
              <a:avLst/>
              <a:gdLst/>
              <a:ahLst/>
              <a:cxnLst/>
              <a:rect l="l" t="t" r="r" b="b"/>
              <a:pathLst>
                <a:path w="2498" h="1118" extrusionOk="0">
                  <a:moveTo>
                    <a:pt x="16" y="32"/>
                  </a:moveTo>
                  <a:lnTo>
                    <a:pt x="16" y="559"/>
                  </a:lnTo>
                  <a:lnTo>
                    <a:pt x="31" y="32"/>
                  </a:lnTo>
                  <a:lnTo>
                    <a:pt x="31" y="32"/>
                  </a:lnTo>
                  <a:lnTo>
                    <a:pt x="16" y="32"/>
                  </a:lnTo>
                  <a:close/>
                  <a:moveTo>
                    <a:pt x="1846" y="1"/>
                  </a:moveTo>
                  <a:lnTo>
                    <a:pt x="1226" y="16"/>
                  </a:lnTo>
                  <a:lnTo>
                    <a:pt x="31" y="32"/>
                  </a:lnTo>
                  <a:lnTo>
                    <a:pt x="31" y="32"/>
                  </a:lnTo>
                  <a:lnTo>
                    <a:pt x="31" y="32"/>
                  </a:lnTo>
                  <a:lnTo>
                    <a:pt x="1257" y="63"/>
                  </a:lnTo>
                  <a:lnTo>
                    <a:pt x="1862" y="78"/>
                  </a:lnTo>
                  <a:lnTo>
                    <a:pt x="2420" y="78"/>
                  </a:lnTo>
                  <a:lnTo>
                    <a:pt x="2420" y="1040"/>
                  </a:lnTo>
                  <a:lnTo>
                    <a:pt x="1241" y="1040"/>
                  </a:lnTo>
                  <a:cubicBezTo>
                    <a:pt x="843" y="1040"/>
                    <a:pt x="430" y="1070"/>
                    <a:pt x="31" y="1071"/>
                  </a:cubicBezTo>
                  <a:lnTo>
                    <a:pt x="31" y="1071"/>
                  </a:lnTo>
                  <a:cubicBezTo>
                    <a:pt x="31" y="905"/>
                    <a:pt x="16" y="739"/>
                    <a:pt x="16" y="559"/>
                  </a:cubicBezTo>
                  <a:cubicBezTo>
                    <a:pt x="0" y="730"/>
                    <a:pt x="0" y="916"/>
                    <a:pt x="0" y="1086"/>
                  </a:cubicBezTo>
                  <a:lnTo>
                    <a:pt x="0" y="1102"/>
                  </a:lnTo>
                  <a:lnTo>
                    <a:pt x="16" y="1102"/>
                  </a:lnTo>
                  <a:cubicBezTo>
                    <a:pt x="419" y="1102"/>
                    <a:pt x="822" y="1117"/>
                    <a:pt x="1241" y="1117"/>
                  </a:cubicBezTo>
                  <a:lnTo>
                    <a:pt x="2498" y="1117"/>
                  </a:lnTo>
                  <a:lnTo>
                    <a:pt x="2498" y="1086"/>
                  </a:lnTo>
                  <a:lnTo>
                    <a:pt x="2498" y="32"/>
                  </a:lnTo>
                  <a:lnTo>
                    <a:pt x="24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g2619bdf6bdf_1_56"/>
            <p:cNvSpPr/>
            <p:nvPr/>
          </p:nvSpPr>
          <p:spPr>
            <a:xfrm>
              <a:off x="1669075" y="2377650"/>
              <a:ext cx="62450" cy="27950"/>
            </a:xfrm>
            <a:custGeom>
              <a:avLst/>
              <a:gdLst/>
              <a:ahLst/>
              <a:cxnLst/>
              <a:rect l="l" t="t" r="r" b="b"/>
              <a:pathLst>
                <a:path w="2498" h="1118" extrusionOk="0">
                  <a:moveTo>
                    <a:pt x="1" y="32"/>
                  </a:moveTo>
                  <a:lnTo>
                    <a:pt x="16" y="559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1" y="32"/>
                  </a:lnTo>
                  <a:close/>
                  <a:moveTo>
                    <a:pt x="1846" y="1"/>
                  </a:moveTo>
                  <a:lnTo>
                    <a:pt x="1226" y="16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1242" y="47"/>
                  </a:lnTo>
                  <a:lnTo>
                    <a:pt x="1862" y="63"/>
                  </a:lnTo>
                  <a:lnTo>
                    <a:pt x="2420" y="63"/>
                  </a:lnTo>
                  <a:lnTo>
                    <a:pt x="2420" y="1040"/>
                  </a:lnTo>
                  <a:lnTo>
                    <a:pt x="1242" y="1040"/>
                  </a:lnTo>
                  <a:cubicBezTo>
                    <a:pt x="843" y="1040"/>
                    <a:pt x="430" y="1055"/>
                    <a:pt x="32" y="1056"/>
                  </a:cubicBezTo>
                  <a:lnTo>
                    <a:pt x="32" y="1056"/>
                  </a:lnTo>
                  <a:cubicBezTo>
                    <a:pt x="30" y="881"/>
                    <a:pt x="16" y="720"/>
                    <a:pt x="16" y="559"/>
                  </a:cubicBezTo>
                  <a:cubicBezTo>
                    <a:pt x="1" y="730"/>
                    <a:pt x="1" y="900"/>
                    <a:pt x="1" y="1087"/>
                  </a:cubicBezTo>
                  <a:lnTo>
                    <a:pt x="1" y="1102"/>
                  </a:lnTo>
                  <a:lnTo>
                    <a:pt x="16" y="1102"/>
                  </a:lnTo>
                  <a:cubicBezTo>
                    <a:pt x="420" y="1102"/>
                    <a:pt x="838" y="1118"/>
                    <a:pt x="1242" y="1118"/>
                  </a:cubicBezTo>
                  <a:lnTo>
                    <a:pt x="2498" y="1118"/>
                  </a:lnTo>
                  <a:lnTo>
                    <a:pt x="2498" y="1071"/>
                  </a:lnTo>
                  <a:lnTo>
                    <a:pt x="2498" y="32"/>
                  </a:lnTo>
                  <a:lnTo>
                    <a:pt x="24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g2619bdf6bdf_1_56"/>
            <p:cNvSpPr/>
            <p:nvPr/>
          </p:nvSpPr>
          <p:spPr>
            <a:xfrm>
              <a:off x="1606650" y="2217525"/>
              <a:ext cx="126825" cy="126425"/>
            </a:xfrm>
            <a:custGeom>
              <a:avLst/>
              <a:gdLst/>
              <a:ahLst/>
              <a:cxnLst/>
              <a:rect l="l" t="t" r="r" b="b"/>
              <a:pathLst>
                <a:path w="5073" h="5057" extrusionOk="0">
                  <a:moveTo>
                    <a:pt x="2534" y="1381"/>
                  </a:moveTo>
                  <a:cubicBezTo>
                    <a:pt x="2671" y="1381"/>
                    <a:pt x="2811" y="1406"/>
                    <a:pt x="2948" y="1458"/>
                  </a:cubicBezTo>
                  <a:cubicBezTo>
                    <a:pt x="3537" y="1691"/>
                    <a:pt x="3847" y="2342"/>
                    <a:pt x="3615" y="2947"/>
                  </a:cubicBezTo>
                  <a:cubicBezTo>
                    <a:pt x="3434" y="3415"/>
                    <a:pt x="3003" y="3707"/>
                    <a:pt x="2537" y="3707"/>
                  </a:cubicBezTo>
                  <a:cubicBezTo>
                    <a:pt x="2401" y="3707"/>
                    <a:pt x="2262" y="3682"/>
                    <a:pt x="2126" y="3630"/>
                  </a:cubicBezTo>
                  <a:cubicBezTo>
                    <a:pt x="2033" y="3583"/>
                    <a:pt x="1939" y="3552"/>
                    <a:pt x="1862" y="3490"/>
                  </a:cubicBezTo>
                  <a:cubicBezTo>
                    <a:pt x="1443" y="3180"/>
                    <a:pt x="1273" y="2637"/>
                    <a:pt x="1443" y="2141"/>
                  </a:cubicBezTo>
                  <a:cubicBezTo>
                    <a:pt x="1623" y="1673"/>
                    <a:pt x="2064" y="1381"/>
                    <a:pt x="2534" y="1381"/>
                  </a:cubicBezTo>
                  <a:close/>
                  <a:moveTo>
                    <a:pt x="3149" y="0"/>
                  </a:moveTo>
                  <a:lnTo>
                    <a:pt x="1738" y="31"/>
                  </a:lnTo>
                  <a:lnTo>
                    <a:pt x="1784" y="512"/>
                  </a:lnTo>
                  <a:cubicBezTo>
                    <a:pt x="1784" y="621"/>
                    <a:pt x="1722" y="760"/>
                    <a:pt x="1598" y="822"/>
                  </a:cubicBezTo>
                  <a:cubicBezTo>
                    <a:pt x="1552" y="853"/>
                    <a:pt x="1474" y="900"/>
                    <a:pt x="1412" y="931"/>
                  </a:cubicBezTo>
                  <a:cubicBezTo>
                    <a:pt x="1363" y="972"/>
                    <a:pt x="1301" y="991"/>
                    <a:pt x="1235" y="991"/>
                  </a:cubicBezTo>
                  <a:cubicBezTo>
                    <a:pt x="1176" y="991"/>
                    <a:pt x="1114" y="976"/>
                    <a:pt x="1055" y="947"/>
                  </a:cubicBezTo>
                  <a:lnTo>
                    <a:pt x="668" y="745"/>
                  </a:lnTo>
                  <a:lnTo>
                    <a:pt x="1" y="2001"/>
                  </a:lnTo>
                  <a:lnTo>
                    <a:pt x="389" y="2218"/>
                  </a:lnTo>
                  <a:cubicBezTo>
                    <a:pt x="497" y="2265"/>
                    <a:pt x="559" y="2389"/>
                    <a:pt x="559" y="2528"/>
                  </a:cubicBezTo>
                  <a:lnTo>
                    <a:pt x="559" y="2730"/>
                  </a:lnTo>
                  <a:cubicBezTo>
                    <a:pt x="575" y="2870"/>
                    <a:pt x="513" y="2994"/>
                    <a:pt x="404" y="3040"/>
                  </a:cubicBezTo>
                  <a:lnTo>
                    <a:pt x="32" y="3273"/>
                  </a:lnTo>
                  <a:lnTo>
                    <a:pt x="776" y="4483"/>
                  </a:lnTo>
                  <a:lnTo>
                    <a:pt x="1164" y="4250"/>
                  </a:lnTo>
                  <a:cubicBezTo>
                    <a:pt x="1218" y="4219"/>
                    <a:pt x="1280" y="4204"/>
                    <a:pt x="1340" y="4204"/>
                  </a:cubicBezTo>
                  <a:cubicBezTo>
                    <a:pt x="1401" y="4204"/>
                    <a:pt x="1459" y="4219"/>
                    <a:pt x="1505" y="4250"/>
                  </a:cubicBezTo>
                  <a:cubicBezTo>
                    <a:pt x="1552" y="4266"/>
                    <a:pt x="1567" y="4281"/>
                    <a:pt x="1598" y="4312"/>
                  </a:cubicBezTo>
                  <a:cubicBezTo>
                    <a:pt x="1645" y="4328"/>
                    <a:pt x="1660" y="4343"/>
                    <a:pt x="1707" y="4343"/>
                  </a:cubicBezTo>
                  <a:cubicBezTo>
                    <a:pt x="1815" y="4405"/>
                    <a:pt x="1893" y="4514"/>
                    <a:pt x="1893" y="4638"/>
                  </a:cubicBezTo>
                  <a:lnTo>
                    <a:pt x="1908" y="5057"/>
                  </a:lnTo>
                  <a:lnTo>
                    <a:pt x="3320" y="5026"/>
                  </a:lnTo>
                  <a:lnTo>
                    <a:pt x="3304" y="4576"/>
                  </a:lnTo>
                  <a:cubicBezTo>
                    <a:pt x="3304" y="4436"/>
                    <a:pt x="3382" y="4328"/>
                    <a:pt x="3490" y="4266"/>
                  </a:cubicBezTo>
                  <a:lnTo>
                    <a:pt x="3661" y="4141"/>
                  </a:lnTo>
                  <a:cubicBezTo>
                    <a:pt x="3711" y="4108"/>
                    <a:pt x="3774" y="4093"/>
                    <a:pt x="3839" y="4093"/>
                  </a:cubicBezTo>
                  <a:cubicBezTo>
                    <a:pt x="3895" y="4093"/>
                    <a:pt x="3952" y="4104"/>
                    <a:pt x="4002" y="4126"/>
                  </a:cubicBezTo>
                  <a:lnTo>
                    <a:pt x="4390" y="4343"/>
                  </a:lnTo>
                  <a:lnTo>
                    <a:pt x="5072" y="3087"/>
                  </a:lnTo>
                  <a:lnTo>
                    <a:pt x="4685" y="2870"/>
                  </a:lnTo>
                  <a:cubicBezTo>
                    <a:pt x="4576" y="2808"/>
                    <a:pt x="4514" y="2699"/>
                    <a:pt x="4514" y="2560"/>
                  </a:cubicBezTo>
                  <a:lnTo>
                    <a:pt x="4514" y="2342"/>
                  </a:lnTo>
                  <a:cubicBezTo>
                    <a:pt x="4499" y="2203"/>
                    <a:pt x="4545" y="2094"/>
                    <a:pt x="4669" y="2032"/>
                  </a:cubicBezTo>
                  <a:lnTo>
                    <a:pt x="5041" y="1800"/>
                  </a:lnTo>
                  <a:lnTo>
                    <a:pt x="4281" y="605"/>
                  </a:lnTo>
                  <a:lnTo>
                    <a:pt x="3909" y="838"/>
                  </a:lnTo>
                  <a:cubicBezTo>
                    <a:pt x="3863" y="861"/>
                    <a:pt x="3805" y="873"/>
                    <a:pt x="3742" y="873"/>
                  </a:cubicBezTo>
                  <a:cubicBezTo>
                    <a:pt x="3680" y="873"/>
                    <a:pt x="3615" y="861"/>
                    <a:pt x="3552" y="838"/>
                  </a:cubicBezTo>
                  <a:cubicBezTo>
                    <a:pt x="3521" y="807"/>
                    <a:pt x="3506" y="791"/>
                    <a:pt x="3459" y="776"/>
                  </a:cubicBezTo>
                  <a:cubicBezTo>
                    <a:pt x="3428" y="760"/>
                    <a:pt x="3413" y="729"/>
                    <a:pt x="3366" y="714"/>
                  </a:cubicBezTo>
                  <a:cubicBezTo>
                    <a:pt x="3258" y="652"/>
                    <a:pt x="3165" y="543"/>
                    <a:pt x="3165" y="419"/>
                  </a:cubicBezTo>
                  <a:lnTo>
                    <a:pt x="3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g2619bdf6bdf_1_56"/>
            <p:cNvSpPr/>
            <p:nvPr/>
          </p:nvSpPr>
          <p:spPr>
            <a:xfrm>
              <a:off x="2140175" y="2689025"/>
              <a:ext cx="89600" cy="87250"/>
            </a:xfrm>
            <a:custGeom>
              <a:avLst/>
              <a:gdLst/>
              <a:ahLst/>
              <a:cxnLst/>
              <a:rect l="l" t="t" r="r" b="b"/>
              <a:pathLst>
                <a:path w="3584" h="3490" extrusionOk="0">
                  <a:moveTo>
                    <a:pt x="1816" y="931"/>
                  </a:moveTo>
                  <a:cubicBezTo>
                    <a:pt x="2265" y="931"/>
                    <a:pt x="2638" y="1287"/>
                    <a:pt x="2638" y="1753"/>
                  </a:cubicBezTo>
                  <a:cubicBezTo>
                    <a:pt x="2638" y="2202"/>
                    <a:pt x="2265" y="2559"/>
                    <a:pt x="1816" y="2559"/>
                  </a:cubicBezTo>
                  <a:cubicBezTo>
                    <a:pt x="1381" y="2559"/>
                    <a:pt x="1009" y="2202"/>
                    <a:pt x="1009" y="1753"/>
                  </a:cubicBezTo>
                  <a:cubicBezTo>
                    <a:pt x="1009" y="1303"/>
                    <a:pt x="1381" y="931"/>
                    <a:pt x="1816" y="931"/>
                  </a:cubicBezTo>
                  <a:close/>
                  <a:moveTo>
                    <a:pt x="1304" y="0"/>
                  </a:moveTo>
                  <a:lnTo>
                    <a:pt x="1304" y="310"/>
                  </a:lnTo>
                  <a:cubicBezTo>
                    <a:pt x="1304" y="419"/>
                    <a:pt x="1242" y="496"/>
                    <a:pt x="1164" y="527"/>
                  </a:cubicBezTo>
                  <a:cubicBezTo>
                    <a:pt x="1118" y="543"/>
                    <a:pt x="1071" y="574"/>
                    <a:pt x="1025" y="605"/>
                  </a:cubicBezTo>
                  <a:cubicBezTo>
                    <a:pt x="986" y="636"/>
                    <a:pt x="943" y="651"/>
                    <a:pt x="901" y="651"/>
                  </a:cubicBezTo>
                  <a:cubicBezTo>
                    <a:pt x="858" y="651"/>
                    <a:pt x="815" y="636"/>
                    <a:pt x="776" y="605"/>
                  </a:cubicBezTo>
                  <a:lnTo>
                    <a:pt x="497" y="450"/>
                  </a:lnTo>
                  <a:lnTo>
                    <a:pt x="1" y="1303"/>
                  </a:lnTo>
                  <a:lnTo>
                    <a:pt x="265" y="1458"/>
                  </a:lnTo>
                  <a:cubicBezTo>
                    <a:pt x="342" y="1505"/>
                    <a:pt x="389" y="1598"/>
                    <a:pt x="389" y="1675"/>
                  </a:cubicBezTo>
                  <a:lnTo>
                    <a:pt x="389" y="1753"/>
                  </a:lnTo>
                  <a:lnTo>
                    <a:pt x="389" y="1830"/>
                  </a:lnTo>
                  <a:cubicBezTo>
                    <a:pt x="389" y="1923"/>
                    <a:pt x="342" y="2001"/>
                    <a:pt x="265" y="2032"/>
                  </a:cubicBezTo>
                  <a:lnTo>
                    <a:pt x="1" y="2187"/>
                  </a:lnTo>
                  <a:lnTo>
                    <a:pt x="497" y="3040"/>
                  </a:lnTo>
                  <a:lnTo>
                    <a:pt x="776" y="2885"/>
                  </a:lnTo>
                  <a:cubicBezTo>
                    <a:pt x="815" y="2869"/>
                    <a:pt x="858" y="2862"/>
                    <a:pt x="901" y="2862"/>
                  </a:cubicBezTo>
                  <a:cubicBezTo>
                    <a:pt x="943" y="2862"/>
                    <a:pt x="986" y="2869"/>
                    <a:pt x="1025" y="2885"/>
                  </a:cubicBezTo>
                  <a:cubicBezTo>
                    <a:pt x="1071" y="2916"/>
                    <a:pt x="1102" y="2947"/>
                    <a:pt x="1164" y="2962"/>
                  </a:cubicBezTo>
                  <a:cubicBezTo>
                    <a:pt x="1242" y="3009"/>
                    <a:pt x="1304" y="3086"/>
                    <a:pt x="1304" y="3180"/>
                  </a:cubicBezTo>
                  <a:lnTo>
                    <a:pt x="1304" y="3490"/>
                  </a:lnTo>
                  <a:lnTo>
                    <a:pt x="2281" y="3490"/>
                  </a:lnTo>
                  <a:lnTo>
                    <a:pt x="2281" y="3180"/>
                  </a:lnTo>
                  <a:cubicBezTo>
                    <a:pt x="2281" y="3086"/>
                    <a:pt x="2343" y="3009"/>
                    <a:pt x="2420" y="2962"/>
                  </a:cubicBezTo>
                  <a:cubicBezTo>
                    <a:pt x="2467" y="2947"/>
                    <a:pt x="2514" y="2931"/>
                    <a:pt x="2560" y="2885"/>
                  </a:cubicBezTo>
                  <a:cubicBezTo>
                    <a:pt x="2599" y="2862"/>
                    <a:pt x="2641" y="2850"/>
                    <a:pt x="2684" y="2850"/>
                  </a:cubicBezTo>
                  <a:cubicBezTo>
                    <a:pt x="2727" y="2850"/>
                    <a:pt x="2769" y="2862"/>
                    <a:pt x="2808" y="2885"/>
                  </a:cubicBezTo>
                  <a:lnTo>
                    <a:pt x="3087" y="3040"/>
                  </a:lnTo>
                  <a:lnTo>
                    <a:pt x="3584" y="2187"/>
                  </a:lnTo>
                  <a:lnTo>
                    <a:pt x="3320" y="2032"/>
                  </a:lnTo>
                  <a:cubicBezTo>
                    <a:pt x="3242" y="2001"/>
                    <a:pt x="3196" y="1908"/>
                    <a:pt x="3196" y="1830"/>
                  </a:cubicBezTo>
                  <a:lnTo>
                    <a:pt x="3196" y="1753"/>
                  </a:lnTo>
                  <a:lnTo>
                    <a:pt x="3196" y="1675"/>
                  </a:lnTo>
                  <a:cubicBezTo>
                    <a:pt x="3196" y="1567"/>
                    <a:pt x="3242" y="1505"/>
                    <a:pt x="3320" y="1458"/>
                  </a:cubicBezTo>
                  <a:lnTo>
                    <a:pt x="3584" y="1303"/>
                  </a:lnTo>
                  <a:lnTo>
                    <a:pt x="3087" y="450"/>
                  </a:lnTo>
                  <a:lnTo>
                    <a:pt x="2808" y="605"/>
                  </a:lnTo>
                  <a:cubicBezTo>
                    <a:pt x="2769" y="628"/>
                    <a:pt x="2727" y="640"/>
                    <a:pt x="2684" y="640"/>
                  </a:cubicBezTo>
                  <a:cubicBezTo>
                    <a:pt x="2641" y="640"/>
                    <a:pt x="2599" y="628"/>
                    <a:pt x="2560" y="605"/>
                  </a:cubicBezTo>
                  <a:cubicBezTo>
                    <a:pt x="2514" y="589"/>
                    <a:pt x="2483" y="543"/>
                    <a:pt x="2420" y="527"/>
                  </a:cubicBezTo>
                  <a:cubicBezTo>
                    <a:pt x="2343" y="496"/>
                    <a:pt x="2281" y="419"/>
                    <a:pt x="2281" y="310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g2619bdf6bdf_1_56"/>
            <p:cNvSpPr/>
            <p:nvPr/>
          </p:nvSpPr>
          <p:spPr>
            <a:xfrm>
              <a:off x="1736550" y="2108950"/>
              <a:ext cx="89600" cy="87275"/>
            </a:xfrm>
            <a:custGeom>
              <a:avLst/>
              <a:gdLst/>
              <a:ahLst/>
              <a:cxnLst/>
              <a:rect l="l" t="t" r="r" b="b"/>
              <a:pathLst>
                <a:path w="3584" h="3491" extrusionOk="0">
                  <a:moveTo>
                    <a:pt x="1815" y="931"/>
                  </a:moveTo>
                  <a:cubicBezTo>
                    <a:pt x="2280" y="931"/>
                    <a:pt x="2637" y="1304"/>
                    <a:pt x="2637" y="1753"/>
                  </a:cubicBezTo>
                  <a:cubicBezTo>
                    <a:pt x="2637" y="2188"/>
                    <a:pt x="2265" y="2560"/>
                    <a:pt x="1815" y="2560"/>
                  </a:cubicBezTo>
                  <a:cubicBezTo>
                    <a:pt x="1365" y="2560"/>
                    <a:pt x="1009" y="2188"/>
                    <a:pt x="1009" y="1753"/>
                  </a:cubicBezTo>
                  <a:cubicBezTo>
                    <a:pt x="1009" y="1304"/>
                    <a:pt x="1365" y="931"/>
                    <a:pt x="1815" y="931"/>
                  </a:cubicBezTo>
                  <a:close/>
                  <a:moveTo>
                    <a:pt x="1288" y="1"/>
                  </a:moveTo>
                  <a:lnTo>
                    <a:pt x="1288" y="311"/>
                  </a:lnTo>
                  <a:cubicBezTo>
                    <a:pt x="1288" y="404"/>
                    <a:pt x="1241" y="482"/>
                    <a:pt x="1164" y="528"/>
                  </a:cubicBezTo>
                  <a:cubicBezTo>
                    <a:pt x="1117" y="544"/>
                    <a:pt x="1055" y="559"/>
                    <a:pt x="1024" y="606"/>
                  </a:cubicBezTo>
                  <a:cubicBezTo>
                    <a:pt x="985" y="637"/>
                    <a:pt x="939" y="652"/>
                    <a:pt x="894" y="652"/>
                  </a:cubicBezTo>
                  <a:cubicBezTo>
                    <a:pt x="850" y="652"/>
                    <a:pt x="807" y="637"/>
                    <a:pt x="776" y="606"/>
                  </a:cubicBezTo>
                  <a:lnTo>
                    <a:pt x="497" y="451"/>
                  </a:lnTo>
                  <a:lnTo>
                    <a:pt x="0" y="1304"/>
                  </a:lnTo>
                  <a:lnTo>
                    <a:pt x="264" y="1459"/>
                  </a:lnTo>
                  <a:cubicBezTo>
                    <a:pt x="342" y="1490"/>
                    <a:pt x="388" y="1598"/>
                    <a:pt x="388" y="1676"/>
                  </a:cubicBezTo>
                  <a:lnTo>
                    <a:pt x="388" y="1753"/>
                  </a:lnTo>
                  <a:lnTo>
                    <a:pt x="388" y="1831"/>
                  </a:lnTo>
                  <a:cubicBezTo>
                    <a:pt x="388" y="1924"/>
                    <a:pt x="342" y="2001"/>
                    <a:pt x="264" y="2033"/>
                  </a:cubicBezTo>
                  <a:lnTo>
                    <a:pt x="0" y="2188"/>
                  </a:lnTo>
                  <a:lnTo>
                    <a:pt x="497" y="3041"/>
                  </a:lnTo>
                  <a:lnTo>
                    <a:pt x="776" y="2886"/>
                  </a:lnTo>
                  <a:cubicBezTo>
                    <a:pt x="815" y="2870"/>
                    <a:pt x="857" y="2862"/>
                    <a:pt x="900" y="2862"/>
                  </a:cubicBezTo>
                  <a:cubicBezTo>
                    <a:pt x="943" y="2862"/>
                    <a:pt x="985" y="2870"/>
                    <a:pt x="1024" y="2886"/>
                  </a:cubicBezTo>
                  <a:cubicBezTo>
                    <a:pt x="1055" y="2917"/>
                    <a:pt x="1102" y="2948"/>
                    <a:pt x="1164" y="2963"/>
                  </a:cubicBezTo>
                  <a:cubicBezTo>
                    <a:pt x="1241" y="3010"/>
                    <a:pt x="1288" y="3087"/>
                    <a:pt x="1288" y="3180"/>
                  </a:cubicBezTo>
                  <a:lnTo>
                    <a:pt x="1288" y="3490"/>
                  </a:lnTo>
                  <a:lnTo>
                    <a:pt x="2280" y="3490"/>
                  </a:lnTo>
                  <a:lnTo>
                    <a:pt x="2280" y="3180"/>
                  </a:lnTo>
                  <a:cubicBezTo>
                    <a:pt x="2280" y="3087"/>
                    <a:pt x="2342" y="3010"/>
                    <a:pt x="2420" y="2963"/>
                  </a:cubicBezTo>
                  <a:cubicBezTo>
                    <a:pt x="2451" y="2948"/>
                    <a:pt x="2498" y="2932"/>
                    <a:pt x="2560" y="2886"/>
                  </a:cubicBezTo>
                  <a:cubicBezTo>
                    <a:pt x="2598" y="2862"/>
                    <a:pt x="2641" y="2851"/>
                    <a:pt x="2684" y="2851"/>
                  </a:cubicBezTo>
                  <a:cubicBezTo>
                    <a:pt x="2726" y="2851"/>
                    <a:pt x="2769" y="2862"/>
                    <a:pt x="2808" y="2886"/>
                  </a:cubicBezTo>
                  <a:lnTo>
                    <a:pt x="3071" y="3041"/>
                  </a:lnTo>
                  <a:lnTo>
                    <a:pt x="3583" y="2188"/>
                  </a:lnTo>
                  <a:lnTo>
                    <a:pt x="3304" y="2033"/>
                  </a:lnTo>
                  <a:cubicBezTo>
                    <a:pt x="3226" y="2001"/>
                    <a:pt x="3195" y="1908"/>
                    <a:pt x="3195" y="1831"/>
                  </a:cubicBezTo>
                  <a:lnTo>
                    <a:pt x="3195" y="1753"/>
                  </a:lnTo>
                  <a:lnTo>
                    <a:pt x="3195" y="1676"/>
                  </a:lnTo>
                  <a:cubicBezTo>
                    <a:pt x="3195" y="1567"/>
                    <a:pt x="3226" y="1490"/>
                    <a:pt x="3304" y="1459"/>
                  </a:cubicBezTo>
                  <a:lnTo>
                    <a:pt x="3583" y="1304"/>
                  </a:lnTo>
                  <a:lnTo>
                    <a:pt x="3071" y="451"/>
                  </a:lnTo>
                  <a:lnTo>
                    <a:pt x="2808" y="606"/>
                  </a:lnTo>
                  <a:cubicBezTo>
                    <a:pt x="2769" y="621"/>
                    <a:pt x="2722" y="629"/>
                    <a:pt x="2678" y="629"/>
                  </a:cubicBezTo>
                  <a:cubicBezTo>
                    <a:pt x="2633" y="629"/>
                    <a:pt x="2591" y="621"/>
                    <a:pt x="2560" y="606"/>
                  </a:cubicBezTo>
                  <a:cubicBezTo>
                    <a:pt x="2513" y="590"/>
                    <a:pt x="2482" y="544"/>
                    <a:pt x="2420" y="528"/>
                  </a:cubicBezTo>
                  <a:cubicBezTo>
                    <a:pt x="2342" y="482"/>
                    <a:pt x="2280" y="404"/>
                    <a:pt x="2280" y="311"/>
                  </a:cubicBezTo>
                  <a:lnTo>
                    <a:pt x="228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g2619bdf6bdf_1_56"/>
            <p:cNvSpPr/>
            <p:nvPr/>
          </p:nvSpPr>
          <p:spPr>
            <a:xfrm>
              <a:off x="2277450" y="2667300"/>
              <a:ext cx="69825" cy="302075"/>
            </a:xfrm>
            <a:custGeom>
              <a:avLst/>
              <a:gdLst/>
              <a:ahLst/>
              <a:cxnLst/>
              <a:rect l="l" t="t" r="r" b="b"/>
              <a:pathLst>
                <a:path w="2793" h="12083" extrusionOk="0">
                  <a:moveTo>
                    <a:pt x="0" y="1"/>
                  </a:moveTo>
                  <a:lnTo>
                    <a:pt x="0" y="3258"/>
                  </a:lnTo>
                  <a:lnTo>
                    <a:pt x="2684" y="6949"/>
                  </a:lnTo>
                  <a:lnTo>
                    <a:pt x="2684" y="12083"/>
                  </a:lnTo>
                  <a:lnTo>
                    <a:pt x="2792" y="12083"/>
                  </a:lnTo>
                  <a:lnTo>
                    <a:pt x="2792" y="6902"/>
                  </a:lnTo>
                  <a:lnTo>
                    <a:pt x="93" y="3211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g2619bdf6bdf_1_56"/>
            <p:cNvSpPr/>
            <p:nvPr/>
          </p:nvSpPr>
          <p:spPr>
            <a:xfrm>
              <a:off x="2270850" y="2653725"/>
              <a:ext cx="14775" cy="14775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295" y="94"/>
                  </a:moveTo>
                  <a:cubicBezTo>
                    <a:pt x="419" y="94"/>
                    <a:pt x="497" y="202"/>
                    <a:pt x="497" y="295"/>
                  </a:cubicBezTo>
                  <a:cubicBezTo>
                    <a:pt x="497" y="404"/>
                    <a:pt x="419" y="482"/>
                    <a:pt x="295" y="482"/>
                  </a:cubicBezTo>
                  <a:cubicBezTo>
                    <a:pt x="187" y="482"/>
                    <a:pt x="109" y="404"/>
                    <a:pt x="109" y="295"/>
                  </a:cubicBezTo>
                  <a:cubicBezTo>
                    <a:pt x="109" y="171"/>
                    <a:pt x="187" y="94"/>
                    <a:pt x="295" y="94"/>
                  </a:cubicBezTo>
                  <a:close/>
                  <a:moveTo>
                    <a:pt x="295" y="1"/>
                  </a:moveTo>
                  <a:cubicBezTo>
                    <a:pt x="140" y="1"/>
                    <a:pt x="1" y="140"/>
                    <a:pt x="1" y="295"/>
                  </a:cubicBezTo>
                  <a:cubicBezTo>
                    <a:pt x="1" y="450"/>
                    <a:pt x="140" y="590"/>
                    <a:pt x="295" y="590"/>
                  </a:cubicBezTo>
                  <a:cubicBezTo>
                    <a:pt x="450" y="590"/>
                    <a:pt x="590" y="466"/>
                    <a:pt x="590" y="295"/>
                  </a:cubicBezTo>
                  <a:cubicBezTo>
                    <a:pt x="590" y="140"/>
                    <a:pt x="450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g2619bdf6bdf_1_56"/>
            <p:cNvSpPr/>
            <p:nvPr/>
          </p:nvSpPr>
          <p:spPr>
            <a:xfrm>
              <a:off x="2260000" y="2714225"/>
              <a:ext cx="69825" cy="255150"/>
            </a:xfrm>
            <a:custGeom>
              <a:avLst/>
              <a:gdLst/>
              <a:ahLst/>
              <a:cxnLst/>
              <a:rect l="l" t="t" r="r" b="b"/>
              <a:pathLst>
                <a:path w="2793" h="10206" extrusionOk="0">
                  <a:moveTo>
                    <a:pt x="0" y="0"/>
                  </a:moveTo>
                  <a:lnTo>
                    <a:pt x="0" y="1830"/>
                  </a:lnTo>
                  <a:lnTo>
                    <a:pt x="2684" y="5506"/>
                  </a:lnTo>
                  <a:lnTo>
                    <a:pt x="2684" y="10206"/>
                  </a:lnTo>
                  <a:lnTo>
                    <a:pt x="2792" y="10206"/>
                  </a:lnTo>
                  <a:lnTo>
                    <a:pt x="2792" y="5475"/>
                  </a:lnTo>
                  <a:lnTo>
                    <a:pt x="93" y="1784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g2619bdf6bdf_1_56"/>
            <p:cNvSpPr/>
            <p:nvPr/>
          </p:nvSpPr>
          <p:spPr>
            <a:xfrm>
              <a:off x="2253400" y="2701425"/>
              <a:ext cx="14775" cy="14375"/>
            </a:xfrm>
            <a:custGeom>
              <a:avLst/>
              <a:gdLst/>
              <a:ahLst/>
              <a:cxnLst/>
              <a:rect l="l" t="t" r="r" b="b"/>
              <a:pathLst>
                <a:path w="591" h="575" extrusionOk="0">
                  <a:moveTo>
                    <a:pt x="295" y="93"/>
                  </a:moveTo>
                  <a:cubicBezTo>
                    <a:pt x="420" y="93"/>
                    <a:pt x="497" y="187"/>
                    <a:pt x="497" y="280"/>
                  </a:cubicBezTo>
                  <a:cubicBezTo>
                    <a:pt x="497" y="404"/>
                    <a:pt x="420" y="481"/>
                    <a:pt x="295" y="481"/>
                  </a:cubicBezTo>
                  <a:cubicBezTo>
                    <a:pt x="187" y="481"/>
                    <a:pt x="109" y="404"/>
                    <a:pt x="109" y="280"/>
                  </a:cubicBezTo>
                  <a:cubicBezTo>
                    <a:pt x="109" y="171"/>
                    <a:pt x="187" y="93"/>
                    <a:pt x="295" y="93"/>
                  </a:cubicBezTo>
                  <a:close/>
                  <a:moveTo>
                    <a:pt x="295" y="0"/>
                  </a:moveTo>
                  <a:cubicBezTo>
                    <a:pt x="140" y="0"/>
                    <a:pt x="1" y="124"/>
                    <a:pt x="1" y="280"/>
                  </a:cubicBezTo>
                  <a:cubicBezTo>
                    <a:pt x="1" y="435"/>
                    <a:pt x="140" y="574"/>
                    <a:pt x="295" y="574"/>
                  </a:cubicBezTo>
                  <a:cubicBezTo>
                    <a:pt x="451" y="574"/>
                    <a:pt x="590" y="435"/>
                    <a:pt x="590" y="280"/>
                  </a:cubicBezTo>
                  <a:cubicBezTo>
                    <a:pt x="590" y="124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g2619bdf6bdf_1_56"/>
            <p:cNvSpPr/>
            <p:nvPr/>
          </p:nvSpPr>
          <p:spPr>
            <a:xfrm>
              <a:off x="2361575" y="2737475"/>
              <a:ext cx="2350" cy="231900"/>
            </a:xfrm>
            <a:custGeom>
              <a:avLst/>
              <a:gdLst/>
              <a:ahLst/>
              <a:cxnLst/>
              <a:rect l="l" t="t" r="r" b="b"/>
              <a:pathLst>
                <a:path w="94" h="9276" extrusionOk="0">
                  <a:moveTo>
                    <a:pt x="1" y="1"/>
                  </a:moveTo>
                  <a:lnTo>
                    <a:pt x="1" y="9276"/>
                  </a:lnTo>
                  <a:lnTo>
                    <a:pt x="94" y="927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g2619bdf6bdf_1_56"/>
            <p:cNvSpPr/>
            <p:nvPr/>
          </p:nvSpPr>
          <p:spPr>
            <a:xfrm>
              <a:off x="2355375" y="2723900"/>
              <a:ext cx="14375" cy="14775"/>
            </a:xfrm>
            <a:custGeom>
              <a:avLst/>
              <a:gdLst/>
              <a:ahLst/>
              <a:cxnLst/>
              <a:rect l="l" t="t" r="r" b="b"/>
              <a:pathLst>
                <a:path w="575" h="591" extrusionOk="0">
                  <a:moveTo>
                    <a:pt x="295" y="110"/>
                  </a:moveTo>
                  <a:cubicBezTo>
                    <a:pt x="404" y="110"/>
                    <a:pt x="482" y="203"/>
                    <a:pt x="482" y="296"/>
                  </a:cubicBezTo>
                  <a:cubicBezTo>
                    <a:pt x="482" y="420"/>
                    <a:pt x="404" y="497"/>
                    <a:pt x="295" y="497"/>
                  </a:cubicBezTo>
                  <a:cubicBezTo>
                    <a:pt x="171" y="497"/>
                    <a:pt x="94" y="420"/>
                    <a:pt x="94" y="296"/>
                  </a:cubicBezTo>
                  <a:cubicBezTo>
                    <a:pt x="94" y="172"/>
                    <a:pt x="171" y="110"/>
                    <a:pt x="295" y="110"/>
                  </a:cubicBezTo>
                  <a:close/>
                  <a:moveTo>
                    <a:pt x="295" y="1"/>
                  </a:moveTo>
                  <a:cubicBezTo>
                    <a:pt x="140" y="1"/>
                    <a:pt x="1" y="141"/>
                    <a:pt x="1" y="296"/>
                  </a:cubicBezTo>
                  <a:cubicBezTo>
                    <a:pt x="1" y="451"/>
                    <a:pt x="140" y="590"/>
                    <a:pt x="295" y="590"/>
                  </a:cubicBezTo>
                  <a:cubicBezTo>
                    <a:pt x="451" y="590"/>
                    <a:pt x="575" y="451"/>
                    <a:pt x="575" y="296"/>
                  </a:cubicBezTo>
                  <a:cubicBezTo>
                    <a:pt x="575" y="141"/>
                    <a:pt x="45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g2619bdf6bdf_1_56"/>
            <p:cNvSpPr/>
            <p:nvPr/>
          </p:nvSpPr>
          <p:spPr>
            <a:xfrm>
              <a:off x="2377475" y="2604475"/>
              <a:ext cx="48125" cy="363350"/>
            </a:xfrm>
            <a:custGeom>
              <a:avLst/>
              <a:gdLst/>
              <a:ahLst/>
              <a:cxnLst/>
              <a:rect l="l" t="t" r="r" b="b"/>
              <a:pathLst>
                <a:path w="1925" h="14534" extrusionOk="0">
                  <a:moveTo>
                    <a:pt x="1846" y="1"/>
                  </a:moveTo>
                  <a:lnTo>
                    <a:pt x="1846" y="7089"/>
                  </a:lnTo>
                  <a:lnTo>
                    <a:pt x="1" y="10548"/>
                  </a:lnTo>
                  <a:lnTo>
                    <a:pt x="1" y="14533"/>
                  </a:lnTo>
                  <a:lnTo>
                    <a:pt x="109" y="14533"/>
                  </a:lnTo>
                  <a:lnTo>
                    <a:pt x="109" y="10563"/>
                  </a:lnTo>
                  <a:lnTo>
                    <a:pt x="1924" y="7104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g2619bdf6bdf_1_56"/>
            <p:cNvSpPr/>
            <p:nvPr/>
          </p:nvSpPr>
          <p:spPr>
            <a:xfrm>
              <a:off x="2417425" y="2590925"/>
              <a:ext cx="14375" cy="14375"/>
            </a:xfrm>
            <a:custGeom>
              <a:avLst/>
              <a:gdLst/>
              <a:ahLst/>
              <a:cxnLst/>
              <a:rect l="l" t="t" r="r" b="b"/>
              <a:pathLst>
                <a:path w="575" h="575" extrusionOk="0">
                  <a:moveTo>
                    <a:pt x="295" y="109"/>
                  </a:moveTo>
                  <a:cubicBezTo>
                    <a:pt x="388" y="109"/>
                    <a:pt x="481" y="186"/>
                    <a:pt x="481" y="310"/>
                  </a:cubicBezTo>
                  <a:cubicBezTo>
                    <a:pt x="481" y="419"/>
                    <a:pt x="404" y="496"/>
                    <a:pt x="295" y="496"/>
                  </a:cubicBezTo>
                  <a:cubicBezTo>
                    <a:pt x="171" y="496"/>
                    <a:pt x="93" y="419"/>
                    <a:pt x="93" y="310"/>
                  </a:cubicBezTo>
                  <a:cubicBezTo>
                    <a:pt x="93" y="186"/>
                    <a:pt x="171" y="109"/>
                    <a:pt x="295" y="109"/>
                  </a:cubicBezTo>
                  <a:close/>
                  <a:moveTo>
                    <a:pt x="295" y="0"/>
                  </a:moveTo>
                  <a:cubicBezTo>
                    <a:pt x="140" y="0"/>
                    <a:pt x="0" y="124"/>
                    <a:pt x="0" y="279"/>
                  </a:cubicBezTo>
                  <a:cubicBezTo>
                    <a:pt x="0" y="434"/>
                    <a:pt x="140" y="574"/>
                    <a:pt x="295" y="574"/>
                  </a:cubicBezTo>
                  <a:cubicBezTo>
                    <a:pt x="450" y="574"/>
                    <a:pt x="574" y="434"/>
                    <a:pt x="574" y="279"/>
                  </a:cubicBezTo>
                  <a:cubicBezTo>
                    <a:pt x="574" y="124"/>
                    <a:pt x="450" y="0"/>
                    <a:pt x="29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g2619bdf6bdf_1_56"/>
            <p:cNvSpPr/>
            <p:nvPr/>
          </p:nvSpPr>
          <p:spPr>
            <a:xfrm>
              <a:off x="2393775" y="2680100"/>
              <a:ext cx="56250" cy="287725"/>
            </a:xfrm>
            <a:custGeom>
              <a:avLst/>
              <a:gdLst/>
              <a:ahLst/>
              <a:cxnLst/>
              <a:rect l="l" t="t" r="r" b="b"/>
              <a:pathLst>
                <a:path w="2250" h="11509" extrusionOk="0">
                  <a:moveTo>
                    <a:pt x="2156" y="0"/>
                  </a:moveTo>
                  <a:lnTo>
                    <a:pt x="2156" y="4064"/>
                  </a:lnTo>
                  <a:lnTo>
                    <a:pt x="0" y="7879"/>
                  </a:lnTo>
                  <a:lnTo>
                    <a:pt x="0" y="11508"/>
                  </a:lnTo>
                  <a:lnTo>
                    <a:pt x="93" y="11508"/>
                  </a:lnTo>
                  <a:lnTo>
                    <a:pt x="93" y="7926"/>
                  </a:lnTo>
                  <a:lnTo>
                    <a:pt x="2249" y="4079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g2619bdf6bdf_1_56"/>
            <p:cNvSpPr/>
            <p:nvPr/>
          </p:nvSpPr>
          <p:spPr>
            <a:xfrm>
              <a:off x="2441450" y="2666525"/>
              <a:ext cx="14775" cy="14375"/>
            </a:xfrm>
            <a:custGeom>
              <a:avLst/>
              <a:gdLst/>
              <a:ahLst/>
              <a:cxnLst/>
              <a:rect l="l" t="t" r="r" b="b"/>
              <a:pathLst>
                <a:path w="591" h="575" extrusionOk="0">
                  <a:moveTo>
                    <a:pt x="296" y="109"/>
                  </a:moveTo>
                  <a:cubicBezTo>
                    <a:pt x="420" y="109"/>
                    <a:pt x="497" y="187"/>
                    <a:pt x="497" y="311"/>
                  </a:cubicBezTo>
                  <a:cubicBezTo>
                    <a:pt x="497" y="419"/>
                    <a:pt x="420" y="497"/>
                    <a:pt x="296" y="497"/>
                  </a:cubicBezTo>
                  <a:cubicBezTo>
                    <a:pt x="187" y="497"/>
                    <a:pt x="109" y="419"/>
                    <a:pt x="109" y="311"/>
                  </a:cubicBezTo>
                  <a:cubicBezTo>
                    <a:pt x="109" y="187"/>
                    <a:pt x="187" y="109"/>
                    <a:pt x="296" y="109"/>
                  </a:cubicBezTo>
                  <a:close/>
                  <a:moveTo>
                    <a:pt x="296" y="1"/>
                  </a:moveTo>
                  <a:cubicBezTo>
                    <a:pt x="141" y="1"/>
                    <a:pt x="1" y="125"/>
                    <a:pt x="1" y="280"/>
                  </a:cubicBezTo>
                  <a:cubicBezTo>
                    <a:pt x="1" y="435"/>
                    <a:pt x="141" y="574"/>
                    <a:pt x="296" y="574"/>
                  </a:cubicBezTo>
                  <a:cubicBezTo>
                    <a:pt x="451" y="574"/>
                    <a:pt x="590" y="466"/>
                    <a:pt x="590" y="280"/>
                  </a:cubicBezTo>
                  <a:cubicBezTo>
                    <a:pt x="590" y="125"/>
                    <a:pt x="451" y="1"/>
                    <a:pt x="29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g2619bdf6bdf_1_56"/>
            <p:cNvSpPr/>
            <p:nvPr/>
          </p:nvSpPr>
          <p:spPr>
            <a:xfrm>
              <a:off x="1700100" y="2441625"/>
              <a:ext cx="69825" cy="527750"/>
            </a:xfrm>
            <a:custGeom>
              <a:avLst/>
              <a:gdLst/>
              <a:ahLst/>
              <a:cxnLst/>
              <a:rect l="l" t="t" r="r" b="b"/>
              <a:pathLst>
                <a:path w="2793" h="21110" extrusionOk="0">
                  <a:moveTo>
                    <a:pt x="2699" y="1"/>
                  </a:moveTo>
                  <a:lnTo>
                    <a:pt x="2699" y="3227"/>
                  </a:lnTo>
                  <a:lnTo>
                    <a:pt x="1" y="6918"/>
                  </a:lnTo>
                  <a:lnTo>
                    <a:pt x="1" y="21110"/>
                  </a:lnTo>
                  <a:lnTo>
                    <a:pt x="94" y="21110"/>
                  </a:lnTo>
                  <a:lnTo>
                    <a:pt x="94" y="6949"/>
                  </a:lnTo>
                  <a:lnTo>
                    <a:pt x="2792" y="3258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g2619bdf6bdf_1_56"/>
            <p:cNvSpPr/>
            <p:nvPr/>
          </p:nvSpPr>
          <p:spPr>
            <a:xfrm>
              <a:off x="1761750" y="2428450"/>
              <a:ext cx="14375" cy="14375"/>
            </a:xfrm>
            <a:custGeom>
              <a:avLst/>
              <a:gdLst/>
              <a:ahLst/>
              <a:cxnLst/>
              <a:rect l="l" t="t" r="r" b="b"/>
              <a:pathLst>
                <a:path w="575" h="575" extrusionOk="0">
                  <a:moveTo>
                    <a:pt x="280" y="94"/>
                  </a:moveTo>
                  <a:cubicBezTo>
                    <a:pt x="388" y="94"/>
                    <a:pt x="481" y="187"/>
                    <a:pt x="481" y="295"/>
                  </a:cubicBezTo>
                  <a:cubicBezTo>
                    <a:pt x="481" y="404"/>
                    <a:pt x="404" y="481"/>
                    <a:pt x="280" y="481"/>
                  </a:cubicBezTo>
                  <a:cubicBezTo>
                    <a:pt x="171" y="481"/>
                    <a:pt x="94" y="404"/>
                    <a:pt x="94" y="295"/>
                  </a:cubicBezTo>
                  <a:cubicBezTo>
                    <a:pt x="94" y="171"/>
                    <a:pt x="171" y="94"/>
                    <a:pt x="280" y="94"/>
                  </a:cubicBezTo>
                  <a:close/>
                  <a:moveTo>
                    <a:pt x="280" y="1"/>
                  </a:moveTo>
                  <a:cubicBezTo>
                    <a:pt x="125" y="1"/>
                    <a:pt x="1" y="140"/>
                    <a:pt x="1" y="295"/>
                  </a:cubicBezTo>
                  <a:cubicBezTo>
                    <a:pt x="1" y="450"/>
                    <a:pt x="125" y="575"/>
                    <a:pt x="280" y="575"/>
                  </a:cubicBezTo>
                  <a:cubicBezTo>
                    <a:pt x="435" y="575"/>
                    <a:pt x="559" y="450"/>
                    <a:pt x="574" y="295"/>
                  </a:cubicBezTo>
                  <a:cubicBezTo>
                    <a:pt x="574" y="140"/>
                    <a:pt x="435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g2619bdf6bdf_1_56"/>
            <p:cNvSpPr/>
            <p:nvPr/>
          </p:nvSpPr>
          <p:spPr>
            <a:xfrm>
              <a:off x="1717550" y="2488950"/>
              <a:ext cx="69825" cy="480425"/>
            </a:xfrm>
            <a:custGeom>
              <a:avLst/>
              <a:gdLst/>
              <a:ahLst/>
              <a:cxnLst/>
              <a:rect l="l" t="t" r="r" b="b"/>
              <a:pathLst>
                <a:path w="2793" h="19217" extrusionOk="0">
                  <a:moveTo>
                    <a:pt x="2699" y="0"/>
                  </a:moveTo>
                  <a:lnTo>
                    <a:pt x="2699" y="1784"/>
                  </a:lnTo>
                  <a:lnTo>
                    <a:pt x="1" y="5475"/>
                  </a:lnTo>
                  <a:lnTo>
                    <a:pt x="1" y="19217"/>
                  </a:lnTo>
                  <a:lnTo>
                    <a:pt x="78" y="19217"/>
                  </a:lnTo>
                  <a:lnTo>
                    <a:pt x="78" y="5506"/>
                  </a:lnTo>
                  <a:lnTo>
                    <a:pt x="2792" y="1799"/>
                  </a:lnTo>
                  <a:lnTo>
                    <a:pt x="279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g2619bdf6bdf_1_56"/>
            <p:cNvSpPr/>
            <p:nvPr/>
          </p:nvSpPr>
          <p:spPr>
            <a:xfrm>
              <a:off x="1778425" y="2475750"/>
              <a:ext cx="14750" cy="14775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295" y="109"/>
                  </a:moveTo>
                  <a:cubicBezTo>
                    <a:pt x="419" y="109"/>
                    <a:pt x="497" y="187"/>
                    <a:pt x="497" y="295"/>
                  </a:cubicBezTo>
                  <a:cubicBezTo>
                    <a:pt x="497" y="420"/>
                    <a:pt x="419" y="497"/>
                    <a:pt x="295" y="497"/>
                  </a:cubicBezTo>
                  <a:cubicBezTo>
                    <a:pt x="187" y="497"/>
                    <a:pt x="109" y="420"/>
                    <a:pt x="109" y="295"/>
                  </a:cubicBezTo>
                  <a:cubicBezTo>
                    <a:pt x="109" y="187"/>
                    <a:pt x="187" y="109"/>
                    <a:pt x="295" y="109"/>
                  </a:cubicBezTo>
                  <a:close/>
                  <a:moveTo>
                    <a:pt x="295" y="1"/>
                  </a:moveTo>
                  <a:cubicBezTo>
                    <a:pt x="140" y="1"/>
                    <a:pt x="1" y="140"/>
                    <a:pt x="1" y="295"/>
                  </a:cubicBezTo>
                  <a:cubicBezTo>
                    <a:pt x="1" y="451"/>
                    <a:pt x="140" y="590"/>
                    <a:pt x="295" y="590"/>
                  </a:cubicBezTo>
                  <a:cubicBezTo>
                    <a:pt x="466" y="590"/>
                    <a:pt x="590" y="451"/>
                    <a:pt x="590" y="295"/>
                  </a:cubicBezTo>
                  <a:cubicBezTo>
                    <a:pt x="590" y="140"/>
                    <a:pt x="450" y="1"/>
                    <a:pt x="29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g2619bdf6bdf_1_56"/>
            <p:cNvSpPr/>
            <p:nvPr/>
          </p:nvSpPr>
          <p:spPr>
            <a:xfrm>
              <a:off x="1683050" y="2421475"/>
              <a:ext cx="2350" cy="547900"/>
            </a:xfrm>
            <a:custGeom>
              <a:avLst/>
              <a:gdLst/>
              <a:ahLst/>
              <a:cxnLst/>
              <a:rect l="l" t="t" r="r" b="b"/>
              <a:pathLst>
                <a:path w="94" h="21916" extrusionOk="0">
                  <a:moveTo>
                    <a:pt x="0" y="0"/>
                  </a:moveTo>
                  <a:lnTo>
                    <a:pt x="0" y="21916"/>
                  </a:lnTo>
                  <a:lnTo>
                    <a:pt x="93" y="21916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g2619bdf6bdf_1_56"/>
            <p:cNvSpPr/>
            <p:nvPr/>
          </p:nvSpPr>
          <p:spPr>
            <a:xfrm>
              <a:off x="1677225" y="2408675"/>
              <a:ext cx="14750" cy="14375"/>
            </a:xfrm>
            <a:custGeom>
              <a:avLst/>
              <a:gdLst/>
              <a:ahLst/>
              <a:cxnLst/>
              <a:rect l="l" t="t" r="r" b="b"/>
              <a:pathLst>
                <a:path w="590" h="575" extrusionOk="0">
                  <a:moveTo>
                    <a:pt x="295" y="94"/>
                  </a:moveTo>
                  <a:cubicBezTo>
                    <a:pt x="388" y="94"/>
                    <a:pt x="481" y="171"/>
                    <a:pt x="481" y="280"/>
                  </a:cubicBezTo>
                  <a:cubicBezTo>
                    <a:pt x="481" y="404"/>
                    <a:pt x="404" y="481"/>
                    <a:pt x="295" y="481"/>
                  </a:cubicBezTo>
                  <a:cubicBezTo>
                    <a:pt x="171" y="481"/>
                    <a:pt x="94" y="404"/>
                    <a:pt x="94" y="280"/>
                  </a:cubicBezTo>
                  <a:cubicBezTo>
                    <a:pt x="94" y="171"/>
                    <a:pt x="171" y="94"/>
                    <a:pt x="295" y="94"/>
                  </a:cubicBezTo>
                  <a:close/>
                  <a:moveTo>
                    <a:pt x="295" y="1"/>
                  </a:moveTo>
                  <a:cubicBezTo>
                    <a:pt x="140" y="1"/>
                    <a:pt x="1" y="125"/>
                    <a:pt x="1" y="280"/>
                  </a:cubicBezTo>
                  <a:cubicBezTo>
                    <a:pt x="1" y="435"/>
                    <a:pt x="140" y="575"/>
                    <a:pt x="295" y="575"/>
                  </a:cubicBezTo>
                  <a:cubicBezTo>
                    <a:pt x="450" y="575"/>
                    <a:pt x="559" y="435"/>
                    <a:pt x="590" y="280"/>
                  </a:cubicBezTo>
                  <a:cubicBezTo>
                    <a:pt x="590" y="125"/>
                    <a:pt x="450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g2619bdf6bdf_1_56"/>
            <p:cNvSpPr/>
            <p:nvPr/>
          </p:nvSpPr>
          <p:spPr>
            <a:xfrm>
              <a:off x="1621000" y="2356325"/>
              <a:ext cx="48500" cy="611500"/>
            </a:xfrm>
            <a:custGeom>
              <a:avLst/>
              <a:gdLst/>
              <a:ahLst/>
              <a:cxnLst/>
              <a:rect l="l" t="t" r="r" b="b"/>
              <a:pathLst>
                <a:path w="1940" h="24460" extrusionOk="0">
                  <a:moveTo>
                    <a:pt x="1" y="1"/>
                  </a:moveTo>
                  <a:lnTo>
                    <a:pt x="1" y="8019"/>
                  </a:lnTo>
                  <a:lnTo>
                    <a:pt x="1846" y="11478"/>
                  </a:lnTo>
                  <a:lnTo>
                    <a:pt x="1846" y="24459"/>
                  </a:lnTo>
                  <a:lnTo>
                    <a:pt x="1939" y="24459"/>
                  </a:lnTo>
                  <a:lnTo>
                    <a:pt x="1939" y="11447"/>
                  </a:lnTo>
                  <a:lnTo>
                    <a:pt x="94" y="8004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g2619bdf6bdf_1_56"/>
            <p:cNvSpPr/>
            <p:nvPr/>
          </p:nvSpPr>
          <p:spPr>
            <a:xfrm>
              <a:off x="1615175" y="2343150"/>
              <a:ext cx="14775" cy="14375"/>
            </a:xfrm>
            <a:custGeom>
              <a:avLst/>
              <a:gdLst/>
              <a:ahLst/>
              <a:cxnLst/>
              <a:rect l="l" t="t" r="r" b="b"/>
              <a:pathLst>
                <a:path w="591" h="575" extrusionOk="0">
                  <a:moveTo>
                    <a:pt x="296" y="94"/>
                  </a:moveTo>
                  <a:cubicBezTo>
                    <a:pt x="389" y="94"/>
                    <a:pt x="482" y="171"/>
                    <a:pt x="482" y="295"/>
                  </a:cubicBezTo>
                  <a:cubicBezTo>
                    <a:pt x="482" y="404"/>
                    <a:pt x="404" y="481"/>
                    <a:pt x="296" y="481"/>
                  </a:cubicBezTo>
                  <a:cubicBezTo>
                    <a:pt x="172" y="481"/>
                    <a:pt x="94" y="404"/>
                    <a:pt x="94" y="295"/>
                  </a:cubicBezTo>
                  <a:cubicBezTo>
                    <a:pt x="94" y="171"/>
                    <a:pt x="172" y="94"/>
                    <a:pt x="296" y="94"/>
                  </a:cubicBezTo>
                  <a:close/>
                  <a:moveTo>
                    <a:pt x="296" y="1"/>
                  </a:moveTo>
                  <a:cubicBezTo>
                    <a:pt x="141" y="1"/>
                    <a:pt x="1" y="140"/>
                    <a:pt x="1" y="295"/>
                  </a:cubicBezTo>
                  <a:cubicBezTo>
                    <a:pt x="1" y="450"/>
                    <a:pt x="141" y="574"/>
                    <a:pt x="296" y="574"/>
                  </a:cubicBezTo>
                  <a:cubicBezTo>
                    <a:pt x="451" y="574"/>
                    <a:pt x="559" y="450"/>
                    <a:pt x="590" y="295"/>
                  </a:cubicBezTo>
                  <a:cubicBezTo>
                    <a:pt x="590" y="140"/>
                    <a:pt x="45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g2619bdf6bdf_1_56"/>
            <p:cNvSpPr/>
            <p:nvPr/>
          </p:nvSpPr>
          <p:spPr>
            <a:xfrm>
              <a:off x="1596975" y="2431950"/>
              <a:ext cx="56625" cy="535875"/>
            </a:xfrm>
            <a:custGeom>
              <a:avLst/>
              <a:gdLst/>
              <a:ahLst/>
              <a:cxnLst/>
              <a:rect l="l" t="t" r="r" b="b"/>
              <a:pathLst>
                <a:path w="2265" h="21435" extrusionOk="0">
                  <a:moveTo>
                    <a:pt x="0" y="0"/>
                  </a:moveTo>
                  <a:lnTo>
                    <a:pt x="0" y="4994"/>
                  </a:lnTo>
                  <a:lnTo>
                    <a:pt x="2171" y="8810"/>
                  </a:lnTo>
                  <a:lnTo>
                    <a:pt x="2171" y="21434"/>
                  </a:lnTo>
                  <a:lnTo>
                    <a:pt x="2264" y="21434"/>
                  </a:lnTo>
                  <a:lnTo>
                    <a:pt x="2264" y="8794"/>
                  </a:lnTo>
                  <a:lnTo>
                    <a:pt x="93" y="4979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g2619bdf6bdf_1_56"/>
            <p:cNvSpPr/>
            <p:nvPr/>
          </p:nvSpPr>
          <p:spPr>
            <a:xfrm>
              <a:off x="1591150" y="2418750"/>
              <a:ext cx="14375" cy="14375"/>
            </a:xfrm>
            <a:custGeom>
              <a:avLst/>
              <a:gdLst/>
              <a:ahLst/>
              <a:cxnLst/>
              <a:rect l="l" t="t" r="r" b="b"/>
              <a:pathLst>
                <a:path w="575" h="575" extrusionOk="0">
                  <a:moveTo>
                    <a:pt x="280" y="94"/>
                  </a:moveTo>
                  <a:cubicBezTo>
                    <a:pt x="388" y="94"/>
                    <a:pt x="481" y="172"/>
                    <a:pt x="481" y="296"/>
                  </a:cubicBezTo>
                  <a:cubicBezTo>
                    <a:pt x="481" y="404"/>
                    <a:pt x="404" y="482"/>
                    <a:pt x="280" y="482"/>
                  </a:cubicBezTo>
                  <a:cubicBezTo>
                    <a:pt x="171" y="482"/>
                    <a:pt x="93" y="404"/>
                    <a:pt x="93" y="296"/>
                  </a:cubicBezTo>
                  <a:cubicBezTo>
                    <a:pt x="93" y="172"/>
                    <a:pt x="171" y="94"/>
                    <a:pt x="280" y="94"/>
                  </a:cubicBezTo>
                  <a:close/>
                  <a:moveTo>
                    <a:pt x="280" y="1"/>
                  </a:moveTo>
                  <a:cubicBezTo>
                    <a:pt x="124" y="1"/>
                    <a:pt x="0" y="140"/>
                    <a:pt x="0" y="296"/>
                  </a:cubicBezTo>
                  <a:cubicBezTo>
                    <a:pt x="0" y="451"/>
                    <a:pt x="124" y="575"/>
                    <a:pt x="280" y="575"/>
                  </a:cubicBezTo>
                  <a:cubicBezTo>
                    <a:pt x="435" y="575"/>
                    <a:pt x="574" y="451"/>
                    <a:pt x="574" y="296"/>
                  </a:cubicBezTo>
                  <a:cubicBezTo>
                    <a:pt x="574" y="140"/>
                    <a:pt x="435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g2619bdf6bdf_1_56"/>
            <p:cNvSpPr/>
            <p:nvPr/>
          </p:nvSpPr>
          <p:spPr>
            <a:xfrm>
              <a:off x="1562850" y="2967025"/>
              <a:ext cx="921275" cy="2350"/>
            </a:xfrm>
            <a:custGeom>
              <a:avLst/>
              <a:gdLst/>
              <a:ahLst/>
              <a:cxnLst/>
              <a:rect l="l" t="t" r="r" b="b"/>
              <a:pathLst>
                <a:path w="36851" h="94" extrusionOk="0">
                  <a:moveTo>
                    <a:pt x="18426" y="0"/>
                  </a:moveTo>
                  <a:lnTo>
                    <a:pt x="9213" y="16"/>
                  </a:lnTo>
                  <a:lnTo>
                    <a:pt x="4622" y="16"/>
                  </a:lnTo>
                  <a:lnTo>
                    <a:pt x="0" y="31"/>
                  </a:lnTo>
                  <a:lnTo>
                    <a:pt x="4622" y="78"/>
                  </a:lnTo>
                  <a:lnTo>
                    <a:pt x="9213" y="78"/>
                  </a:lnTo>
                  <a:lnTo>
                    <a:pt x="18426" y="94"/>
                  </a:lnTo>
                  <a:lnTo>
                    <a:pt x="27654" y="78"/>
                  </a:lnTo>
                  <a:lnTo>
                    <a:pt x="32245" y="78"/>
                  </a:lnTo>
                  <a:lnTo>
                    <a:pt x="36851" y="31"/>
                  </a:lnTo>
                  <a:lnTo>
                    <a:pt x="32245" y="16"/>
                  </a:lnTo>
                  <a:lnTo>
                    <a:pt x="27654" y="16"/>
                  </a:lnTo>
                  <a:lnTo>
                    <a:pt x="1842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g2619bdf6bdf_1_56"/>
            <p:cNvSpPr/>
            <p:nvPr/>
          </p:nvSpPr>
          <p:spPr>
            <a:xfrm>
              <a:off x="2362350" y="2754450"/>
              <a:ext cx="45025" cy="135625"/>
            </a:xfrm>
            <a:custGeom>
              <a:avLst/>
              <a:gdLst/>
              <a:ahLst/>
              <a:cxnLst/>
              <a:rect l="l" t="t" r="r" b="b"/>
              <a:pathLst>
                <a:path w="1801" h="5425" extrusionOk="0">
                  <a:moveTo>
                    <a:pt x="131" y="0"/>
                  </a:moveTo>
                  <a:cubicBezTo>
                    <a:pt x="116" y="0"/>
                    <a:pt x="100" y="28"/>
                    <a:pt x="125" y="66"/>
                  </a:cubicBezTo>
                  <a:cubicBezTo>
                    <a:pt x="745" y="718"/>
                    <a:pt x="1102" y="1571"/>
                    <a:pt x="1288" y="2424"/>
                  </a:cubicBezTo>
                  <a:cubicBezTo>
                    <a:pt x="1381" y="2889"/>
                    <a:pt x="1443" y="3354"/>
                    <a:pt x="1443" y="3851"/>
                  </a:cubicBezTo>
                  <a:cubicBezTo>
                    <a:pt x="1195" y="2936"/>
                    <a:pt x="916" y="2253"/>
                    <a:pt x="63" y="1617"/>
                  </a:cubicBezTo>
                  <a:cubicBezTo>
                    <a:pt x="55" y="1594"/>
                    <a:pt x="36" y="1582"/>
                    <a:pt x="22" y="1582"/>
                  </a:cubicBezTo>
                  <a:cubicBezTo>
                    <a:pt x="9" y="1582"/>
                    <a:pt x="1" y="1594"/>
                    <a:pt x="16" y="1617"/>
                  </a:cubicBezTo>
                  <a:cubicBezTo>
                    <a:pt x="187" y="2098"/>
                    <a:pt x="280" y="2625"/>
                    <a:pt x="513" y="3091"/>
                  </a:cubicBezTo>
                  <a:cubicBezTo>
                    <a:pt x="730" y="3509"/>
                    <a:pt x="1056" y="3804"/>
                    <a:pt x="1428" y="4083"/>
                  </a:cubicBezTo>
                  <a:cubicBezTo>
                    <a:pt x="1428" y="4099"/>
                    <a:pt x="1443" y="4114"/>
                    <a:pt x="1443" y="4130"/>
                  </a:cubicBezTo>
                  <a:cubicBezTo>
                    <a:pt x="1443" y="4549"/>
                    <a:pt x="1428" y="4967"/>
                    <a:pt x="1428" y="5402"/>
                  </a:cubicBezTo>
                  <a:cubicBezTo>
                    <a:pt x="1428" y="5417"/>
                    <a:pt x="1447" y="5425"/>
                    <a:pt x="1467" y="5425"/>
                  </a:cubicBezTo>
                  <a:cubicBezTo>
                    <a:pt x="1486" y="5425"/>
                    <a:pt x="1505" y="5417"/>
                    <a:pt x="1505" y="5402"/>
                  </a:cubicBezTo>
                  <a:cubicBezTo>
                    <a:pt x="1800" y="3509"/>
                    <a:pt x="1567" y="1385"/>
                    <a:pt x="141" y="4"/>
                  </a:cubicBezTo>
                  <a:cubicBezTo>
                    <a:pt x="138" y="1"/>
                    <a:pt x="135" y="0"/>
                    <a:pt x="131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g2619bdf6bdf_1_56"/>
            <p:cNvSpPr/>
            <p:nvPr/>
          </p:nvSpPr>
          <p:spPr>
            <a:xfrm>
              <a:off x="2325925" y="2727075"/>
              <a:ext cx="45775" cy="45675"/>
            </a:xfrm>
            <a:custGeom>
              <a:avLst/>
              <a:gdLst/>
              <a:ahLst/>
              <a:cxnLst/>
              <a:rect l="l" t="t" r="r" b="b"/>
              <a:pathLst>
                <a:path w="1831" h="1827" extrusionOk="0">
                  <a:moveTo>
                    <a:pt x="515" y="1"/>
                  </a:moveTo>
                  <a:cubicBezTo>
                    <a:pt x="474" y="1"/>
                    <a:pt x="436" y="9"/>
                    <a:pt x="403" y="29"/>
                  </a:cubicBezTo>
                  <a:cubicBezTo>
                    <a:pt x="171" y="169"/>
                    <a:pt x="589" y="463"/>
                    <a:pt x="745" y="556"/>
                  </a:cubicBezTo>
                  <a:cubicBezTo>
                    <a:pt x="434" y="556"/>
                    <a:pt x="0" y="727"/>
                    <a:pt x="78" y="1084"/>
                  </a:cubicBezTo>
                  <a:lnTo>
                    <a:pt x="78" y="1099"/>
                  </a:lnTo>
                  <a:cubicBezTo>
                    <a:pt x="90" y="1176"/>
                    <a:pt x="156" y="1231"/>
                    <a:pt x="230" y="1231"/>
                  </a:cubicBezTo>
                  <a:cubicBezTo>
                    <a:pt x="246" y="1231"/>
                    <a:pt x="263" y="1229"/>
                    <a:pt x="279" y="1223"/>
                  </a:cubicBezTo>
                  <a:cubicBezTo>
                    <a:pt x="481" y="1177"/>
                    <a:pt x="605" y="1068"/>
                    <a:pt x="791" y="991"/>
                  </a:cubicBezTo>
                  <a:lnTo>
                    <a:pt x="791" y="991"/>
                  </a:lnTo>
                  <a:cubicBezTo>
                    <a:pt x="558" y="1161"/>
                    <a:pt x="279" y="1487"/>
                    <a:pt x="481" y="1735"/>
                  </a:cubicBezTo>
                  <a:lnTo>
                    <a:pt x="496" y="1766"/>
                  </a:lnTo>
                  <a:cubicBezTo>
                    <a:pt x="529" y="1807"/>
                    <a:pt x="575" y="1826"/>
                    <a:pt x="622" y="1826"/>
                  </a:cubicBezTo>
                  <a:cubicBezTo>
                    <a:pt x="664" y="1826"/>
                    <a:pt x="708" y="1811"/>
                    <a:pt x="745" y="1782"/>
                  </a:cubicBezTo>
                  <a:cubicBezTo>
                    <a:pt x="946" y="1658"/>
                    <a:pt x="1086" y="1270"/>
                    <a:pt x="1334" y="1270"/>
                  </a:cubicBezTo>
                  <a:cubicBezTo>
                    <a:pt x="1443" y="1306"/>
                    <a:pt x="1596" y="1402"/>
                    <a:pt x="1703" y="1402"/>
                  </a:cubicBezTo>
                  <a:cubicBezTo>
                    <a:pt x="1778" y="1402"/>
                    <a:pt x="1830" y="1355"/>
                    <a:pt x="1830" y="1208"/>
                  </a:cubicBezTo>
                  <a:cubicBezTo>
                    <a:pt x="1815" y="898"/>
                    <a:pt x="1520" y="618"/>
                    <a:pt x="1287" y="417"/>
                  </a:cubicBezTo>
                  <a:cubicBezTo>
                    <a:pt x="1154" y="323"/>
                    <a:pt x="769" y="1"/>
                    <a:pt x="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g2619bdf6bdf_1_56"/>
            <p:cNvSpPr/>
            <p:nvPr/>
          </p:nvSpPr>
          <p:spPr>
            <a:xfrm>
              <a:off x="2325925" y="2727075"/>
              <a:ext cx="45775" cy="45675"/>
            </a:xfrm>
            <a:custGeom>
              <a:avLst/>
              <a:gdLst/>
              <a:ahLst/>
              <a:cxnLst/>
              <a:rect l="l" t="t" r="r" b="b"/>
              <a:pathLst>
                <a:path w="1831" h="1827" extrusionOk="0">
                  <a:moveTo>
                    <a:pt x="515" y="1"/>
                  </a:moveTo>
                  <a:cubicBezTo>
                    <a:pt x="474" y="1"/>
                    <a:pt x="436" y="9"/>
                    <a:pt x="403" y="29"/>
                  </a:cubicBezTo>
                  <a:cubicBezTo>
                    <a:pt x="171" y="169"/>
                    <a:pt x="589" y="463"/>
                    <a:pt x="745" y="556"/>
                  </a:cubicBezTo>
                  <a:cubicBezTo>
                    <a:pt x="434" y="556"/>
                    <a:pt x="0" y="727"/>
                    <a:pt x="78" y="1084"/>
                  </a:cubicBezTo>
                  <a:lnTo>
                    <a:pt x="78" y="1099"/>
                  </a:lnTo>
                  <a:cubicBezTo>
                    <a:pt x="90" y="1176"/>
                    <a:pt x="156" y="1231"/>
                    <a:pt x="230" y="1231"/>
                  </a:cubicBezTo>
                  <a:cubicBezTo>
                    <a:pt x="246" y="1231"/>
                    <a:pt x="263" y="1229"/>
                    <a:pt x="279" y="1223"/>
                  </a:cubicBezTo>
                  <a:cubicBezTo>
                    <a:pt x="481" y="1177"/>
                    <a:pt x="605" y="1068"/>
                    <a:pt x="791" y="991"/>
                  </a:cubicBezTo>
                  <a:lnTo>
                    <a:pt x="791" y="991"/>
                  </a:lnTo>
                  <a:cubicBezTo>
                    <a:pt x="558" y="1161"/>
                    <a:pt x="279" y="1487"/>
                    <a:pt x="481" y="1735"/>
                  </a:cubicBezTo>
                  <a:lnTo>
                    <a:pt x="496" y="1766"/>
                  </a:lnTo>
                  <a:cubicBezTo>
                    <a:pt x="529" y="1807"/>
                    <a:pt x="575" y="1826"/>
                    <a:pt x="622" y="1826"/>
                  </a:cubicBezTo>
                  <a:cubicBezTo>
                    <a:pt x="664" y="1826"/>
                    <a:pt x="708" y="1811"/>
                    <a:pt x="745" y="1782"/>
                  </a:cubicBezTo>
                  <a:cubicBezTo>
                    <a:pt x="946" y="1658"/>
                    <a:pt x="1086" y="1270"/>
                    <a:pt x="1334" y="1270"/>
                  </a:cubicBezTo>
                  <a:cubicBezTo>
                    <a:pt x="1443" y="1306"/>
                    <a:pt x="1596" y="1402"/>
                    <a:pt x="1703" y="1402"/>
                  </a:cubicBezTo>
                  <a:cubicBezTo>
                    <a:pt x="1778" y="1402"/>
                    <a:pt x="1830" y="1355"/>
                    <a:pt x="1830" y="1208"/>
                  </a:cubicBezTo>
                  <a:cubicBezTo>
                    <a:pt x="1815" y="898"/>
                    <a:pt x="1520" y="618"/>
                    <a:pt x="1287" y="417"/>
                  </a:cubicBezTo>
                  <a:cubicBezTo>
                    <a:pt x="1154" y="323"/>
                    <a:pt x="769" y="1"/>
                    <a:pt x="515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g2619bdf6bdf_1_56"/>
            <p:cNvSpPr/>
            <p:nvPr/>
          </p:nvSpPr>
          <p:spPr>
            <a:xfrm>
              <a:off x="2334825" y="2735500"/>
              <a:ext cx="38425" cy="27250"/>
            </a:xfrm>
            <a:custGeom>
              <a:avLst/>
              <a:gdLst/>
              <a:ahLst/>
              <a:cxnLst/>
              <a:rect l="l" t="t" r="r" b="b"/>
              <a:pathLst>
                <a:path w="1537" h="1090" extrusionOk="0">
                  <a:moveTo>
                    <a:pt x="249" y="0"/>
                  </a:moveTo>
                  <a:cubicBezTo>
                    <a:pt x="141" y="0"/>
                    <a:pt x="68" y="37"/>
                    <a:pt x="63" y="126"/>
                  </a:cubicBezTo>
                  <a:cubicBezTo>
                    <a:pt x="47" y="343"/>
                    <a:pt x="513" y="452"/>
                    <a:pt x="745" y="514"/>
                  </a:cubicBezTo>
                  <a:cubicBezTo>
                    <a:pt x="466" y="530"/>
                    <a:pt x="1" y="700"/>
                    <a:pt x="109" y="933"/>
                  </a:cubicBezTo>
                  <a:cubicBezTo>
                    <a:pt x="117" y="965"/>
                    <a:pt x="164" y="975"/>
                    <a:pt x="234" y="975"/>
                  </a:cubicBezTo>
                  <a:cubicBezTo>
                    <a:pt x="358" y="975"/>
                    <a:pt x="555" y="943"/>
                    <a:pt x="741" y="943"/>
                  </a:cubicBezTo>
                  <a:cubicBezTo>
                    <a:pt x="857" y="943"/>
                    <a:pt x="968" y="955"/>
                    <a:pt x="1055" y="995"/>
                  </a:cubicBezTo>
                  <a:cubicBezTo>
                    <a:pt x="1105" y="1007"/>
                    <a:pt x="1265" y="1090"/>
                    <a:pt x="1390" y="1090"/>
                  </a:cubicBezTo>
                  <a:cubicBezTo>
                    <a:pt x="1421" y="1090"/>
                    <a:pt x="1450" y="1085"/>
                    <a:pt x="1474" y="1072"/>
                  </a:cubicBezTo>
                  <a:cubicBezTo>
                    <a:pt x="1536" y="1010"/>
                    <a:pt x="1536" y="685"/>
                    <a:pt x="1117" y="359"/>
                  </a:cubicBezTo>
                  <a:cubicBezTo>
                    <a:pt x="875" y="169"/>
                    <a:pt x="481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g2619bdf6bdf_1_56"/>
            <p:cNvSpPr/>
            <p:nvPr/>
          </p:nvSpPr>
          <p:spPr>
            <a:xfrm>
              <a:off x="2401525" y="2751050"/>
              <a:ext cx="47175" cy="134275"/>
            </a:xfrm>
            <a:custGeom>
              <a:avLst/>
              <a:gdLst/>
              <a:ahLst/>
              <a:cxnLst/>
              <a:rect l="l" t="t" r="r" b="b"/>
              <a:pathLst>
                <a:path w="1887" h="5371" extrusionOk="0">
                  <a:moveTo>
                    <a:pt x="1784" y="1"/>
                  </a:moveTo>
                  <a:cubicBezTo>
                    <a:pt x="326" y="1319"/>
                    <a:pt x="0" y="3459"/>
                    <a:pt x="233" y="5336"/>
                  </a:cubicBezTo>
                  <a:cubicBezTo>
                    <a:pt x="233" y="5359"/>
                    <a:pt x="252" y="5371"/>
                    <a:pt x="272" y="5371"/>
                  </a:cubicBezTo>
                  <a:cubicBezTo>
                    <a:pt x="291" y="5371"/>
                    <a:pt x="311" y="5359"/>
                    <a:pt x="311" y="5336"/>
                  </a:cubicBezTo>
                  <a:cubicBezTo>
                    <a:pt x="326" y="4902"/>
                    <a:pt x="326" y="4483"/>
                    <a:pt x="342" y="4080"/>
                  </a:cubicBezTo>
                  <a:lnTo>
                    <a:pt x="357" y="4018"/>
                  </a:lnTo>
                  <a:cubicBezTo>
                    <a:pt x="729" y="3769"/>
                    <a:pt x="1102" y="3475"/>
                    <a:pt x="1303" y="3072"/>
                  </a:cubicBezTo>
                  <a:cubicBezTo>
                    <a:pt x="1567" y="2622"/>
                    <a:pt x="1675" y="2094"/>
                    <a:pt x="1877" y="1614"/>
                  </a:cubicBezTo>
                  <a:cubicBezTo>
                    <a:pt x="1886" y="1595"/>
                    <a:pt x="1869" y="1588"/>
                    <a:pt x="1849" y="1588"/>
                  </a:cubicBezTo>
                  <a:cubicBezTo>
                    <a:pt x="1836" y="1588"/>
                    <a:pt x="1821" y="1592"/>
                    <a:pt x="1815" y="1598"/>
                  </a:cubicBezTo>
                  <a:cubicBezTo>
                    <a:pt x="947" y="2203"/>
                    <a:pt x="636" y="2854"/>
                    <a:pt x="357" y="3769"/>
                  </a:cubicBezTo>
                  <a:cubicBezTo>
                    <a:pt x="373" y="3304"/>
                    <a:pt x="450" y="2823"/>
                    <a:pt x="559" y="2358"/>
                  </a:cubicBezTo>
                  <a:cubicBezTo>
                    <a:pt x="760" y="1505"/>
                    <a:pt x="1179" y="668"/>
                    <a:pt x="1815" y="47"/>
                  </a:cubicBezTo>
                  <a:cubicBezTo>
                    <a:pt x="1831" y="32"/>
                    <a:pt x="1831" y="32"/>
                    <a:pt x="1815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g2619bdf6bdf_1_56"/>
            <p:cNvSpPr/>
            <p:nvPr/>
          </p:nvSpPr>
          <p:spPr>
            <a:xfrm>
              <a:off x="2440300" y="2724700"/>
              <a:ext cx="46175" cy="44950"/>
            </a:xfrm>
            <a:custGeom>
              <a:avLst/>
              <a:gdLst/>
              <a:ahLst/>
              <a:cxnLst/>
              <a:rect l="l" t="t" r="r" b="b"/>
              <a:pathLst>
                <a:path w="1847" h="1798" extrusionOk="0">
                  <a:moveTo>
                    <a:pt x="1345" y="0"/>
                  </a:moveTo>
                  <a:cubicBezTo>
                    <a:pt x="1103" y="0"/>
                    <a:pt x="703" y="285"/>
                    <a:pt x="559" y="403"/>
                  </a:cubicBezTo>
                  <a:cubicBezTo>
                    <a:pt x="295" y="589"/>
                    <a:pt x="16" y="869"/>
                    <a:pt x="0" y="1179"/>
                  </a:cubicBezTo>
                  <a:cubicBezTo>
                    <a:pt x="0" y="1316"/>
                    <a:pt x="53" y="1359"/>
                    <a:pt x="128" y="1359"/>
                  </a:cubicBezTo>
                  <a:cubicBezTo>
                    <a:pt x="232" y="1359"/>
                    <a:pt x="380" y="1277"/>
                    <a:pt x="497" y="1241"/>
                  </a:cubicBezTo>
                  <a:cubicBezTo>
                    <a:pt x="729" y="1256"/>
                    <a:pt x="884" y="1644"/>
                    <a:pt x="1055" y="1753"/>
                  </a:cubicBezTo>
                  <a:cubicBezTo>
                    <a:pt x="1092" y="1782"/>
                    <a:pt x="1139" y="1797"/>
                    <a:pt x="1183" y="1797"/>
                  </a:cubicBezTo>
                  <a:cubicBezTo>
                    <a:pt x="1232" y="1797"/>
                    <a:pt x="1279" y="1778"/>
                    <a:pt x="1303" y="1737"/>
                  </a:cubicBezTo>
                  <a:lnTo>
                    <a:pt x="1334" y="1722"/>
                  </a:lnTo>
                  <a:cubicBezTo>
                    <a:pt x="1520" y="1473"/>
                    <a:pt x="1288" y="1132"/>
                    <a:pt x="1040" y="946"/>
                  </a:cubicBezTo>
                  <a:lnTo>
                    <a:pt x="1040" y="946"/>
                  </a:lnTo>
                  <a:cubicBezTo>
                    <a:pt x="1210" y="1024"/>
                    <a:pt x="1350" y="1163"/>
                    <a:pt x="1520" y="1194"/>
                  </a:cubicBezTo>
                  <a:cubicBezTo>
                    <a:pt x="1546" y="1205"/>
                    <a:pt x="1571" y="1210"/>
                    <a:pt x="1595" y="1210"/>
                  </a:cubicBezTo>
                  <a:cubicBezTo>
                    <a:pt x="1670" y="1210"/>
                    <a:pt x="1729" y="1160"/>
                    <a:pt x="1753" y="1101"/>
                  </a:cubicBezTo>
                  <a:lnTo>
                    <a:pt x="1753" y="1070"/>
                  </a:lnTo>
                  <a:cubicBezTo>
                    <a:pt x="1846" y="729"/>
                    <a:pt x="1412" y="558"/>
                    <a:pt x="1102" y="527"/>
                  </a:cubicBezTo>
                  <a:cubicBezTo>
                    <a:pt x="1257" y="434"/>
                    <a:pt x="1675" y="171"/>
                    <a:pt x="1458" y="31"/>
                  </a:cubicBezTo>
                  <a:cubicBezTo>
                    <a:pt x="1427" y="10"/>
                    <a:pt x="1389" y="0"/>
                    <a:pt x="1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g2619bdf6bdf_1_56"/>
            <p:cNvSpPr/>
            <p:nvPr/>
          </p:nvSpPr>
          <p:spPr>
            <a:xfrm>
              <a:off x="2440300" y="2724700"/>
              <a:ext cx="46175" cy="44950"/>
            </a:xfrm>
            <a:custGeom>
              <a:avLst/>
              <a:gdLst/>
              <a:ahLst/>
              <a:cxnLst/>
              <a:rect l="l" t="t" r="r" b="b"/>
              <a:pathLst>
                <a:path w="1847" h="1798" extrusionOk="0">
                  <a:moveTo>
                    <a:pt x="1345" y="0"/>
                  </a:moveTo>
                  <a:cubicBezTo>
                    <a:pt x="1103" y="0"/>
                    <a:pt x="703" y="285"/>
                    <a:pt x="559" y="403"/>
                  </a:cubicBezTo>
                  <a:cubicBezTo>
                    <a:pt x="295" y="589"/>
                    <a:pt x="16" y="869"/>
                    <a:pt x="0" y="1179"/>
                  </a:cubicBezTo>
                  <a:cubicBezTo>
                    <a:pt x="0" y="1316"/>
                    <a:pt x="53" y="1359"/>
                    <a:pt x="128" y="1359"/>
                  </a:cubicBezTo>
                  <a:cubicBezTo>
                    <a:pt x="232" y="1359"/>
                    <a:pt x="380" y="1277"/>
                    <a:pt x="497" y="1241"/>
                  </a:cubicBezTo>
                  <a:cubicBezTo>
                    <a:pt x="729" y="1256"/>
                    <a:pt x="884" y="1644"/>
                    <a:pt x="1055" y="1753"/>
                  </a:cubicBezTo>
                  <a:cubicBezTo>
                    <a:pt x="1092" y="1782"/>
                    <a:pt x="1139" y="1797"/>
                    <a:pt x="1183" y="1797"/>
                  </a:cubicBezTo>
                  <a:cubicBezTo>
                    <a:pt x="1232" y="1797"/>
                    <a:pt x="1279" y="1778"/>
                    <a:pt x="1303" y="1737"/>
                  </a:cubicBezTo>
                  <a:lnTo>
                    <a:pt x="1334" y="1722"/>
                  </a:lnTo>
                  <a:cubicBezTo>
                    <a:pt x="1520" y="1473"/>
                    <a:pt x="1288" y="1132"/>
                    <a:pt x="1040" y="946"/>
                  </a:cubicBezTo>
                  <a:lnTo>
                    <a:pt x="1040" y="946"/>
                  </a:lnTo>
                  <a:cubicBezTo>
                    <a:pt x="1210" y="1024"/>
                    <a:pt x="1350" y="1163"/>
                    <a:pt x="1520" y="1194"/>
                  </a:cubicBezTo>
                  <a:cubicBezTo>
                    <a:pt x="1546" y="1205"/>
                    <a:pt x="1571" y="1210"/>
                    <a:pt x="1595" y="1210"/>
                  </a:cubicBezTo>
                  <a:cubicBezTo>
                    <a:pt x="1670" y="1210"/>
                    <a:pt x="1729" y="1160"/>
                    <a:pt x="1753" y="1101"/>
                  </a:cubicBezTo>
                  <a:lnTo>
                    <a:pt x="1753" y="1070"/>
                  </a:lnTo>
                  <a:cubicBezTo>
                    <a:pt x="1846" y="729"/>
                    <a:pt x="1412" y="558"/>
                    <a:pt x="1102" y="527"/>
                  </a:cubicBezTo>
                  <a:cubicBezTo>
                    <a:pt x="1257" y="434"/>
                    <a:pt x="1675" y="171"/>
                    <a:pt x="1458" y="31"/>
                  </a:cubicBezTo>
                  <a:cubicBezTo>
                    <a:pt x="1427" y="10"/>
                    <a:pt x="1389" y="0"/>
                    <a:pt x="1345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g2619bdf6bdf_1_56"/>
            <p:cNvSpPr/>
            <p:nvPr/>
          </p:nvSpPr>
          <p:spPr>
            <a:xfrm>
              <a:off x="2439125" y="2732525"/>
              <a:ext cx="38425" cy="26250"/>
            </a:xfrm>
            <a:custGeom>
              <a:avLst/>
              <a:gdLst/>
              <a:ahLst/>
              <a:cxnLst/>
              <a:rect l="l" t="t" r="r" b="b"/>
              <a:pathLst>
                <a:path w="1537" h="1050" extrusionOk="0">
                  <a:moveTo>
                    <a:pt x="1304" y="1"/>
                  </a:moveTo>
                  <a:cubicBezTo>
                    <a:pt x="1073" y="1"/>
                    <a:pt x="681" y="150"/>
                    <a:pt x="451" y="307"/>
                  </a:cubicBezTo>
                  <a:cubicBezTo>
                    <a:pt x="1" y="618"/>
                    <a:pt x="1" y="943"/>
                    <a:pt x="63" y="1005"/>
                  </a:cubicBezTo>
                  <a:cubicBezTo>
                    <a:pt x="95" y="1038"/>
                    <a:pt x="139" y="1049"/>
                    <a:pt x="186" y="1049"/>
                  </a:cubicBezTo>
                  <a:cubicBezTo>
                    <a:pt x="295" y="1049"/>
                    <a:pt x="423" y="985"/>
                    <a:pt x="466" y="974"/>
                  </a:cubicBezTo>
                  <a:cubicBezTo>
                    <a:pt x="536" y="946"/>
                    <a:pt x="620" y="937"/>
                    <a:pt x="709" y="937"/>
                  </a:cubicBezTo>
                  <a:cubicBezTo>
                    <a:pt x="929" y="937"/>
                    <a:pt x="1180" y="996"/>
                    <a:pt x="1315" y="996"/>
                  </a:cubicBezTo>
                  <a:cubicBezTo>
                    <a:pt x="1369" y="996"/>
                    <a:pt x="1405" y="987"/>
                    <a:pt x="1412" y="959"/>
                  </a:cubicBezTo>
                  <a:cubicBezTo>
                    <a:pt x="1536" y="726"/>
                    <a:pt x="1056" y="556"/>
                    <a:pt x="792" y="493"/>
                  </a:cubicBezTo>
                  <a:cubicBezTo>
                    <a:pt x="1024" y="431"/>
                    <a:pt x="1490" y="354"/>
                    <a:pt x="1490" y="121"/>
                  </a:cubicBezTo>
                  <a:cubicBezTo>
                    <a:pt x="1490" y="35"/>
                    <a:pt x="1416" y="1"/>
                    <a:pt x="13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g2619bdf6bdf_1_56"/>
            <p:cNvSpPr/>
            <p:nvPr/>
          </p:nvSpPr>
          <p:spPr>
            <a:xfrm>
              <a:off x="2380300" y="2714725"/>
              <a:ext cx="61950" cy="177500"/>
            </a:xfrm>
            <a:custGeom>
              <a:avLst/>
              <a:gdLst/>
              <a:ahLst/>
              <a:cxnLst/>
              <a:rect l="l" t="t" r="r" b="b"/>
              <a:pathLst>
                <a:path w="2478" h="7100" extrusionOk="0">
                  <a:moveTo>
                    <a:pt x="30" y="1"/>
                  </a:moveTo>
                  <a:cubicBezTo>
                    <a:pt x="15" y="1"/>
                    <a:pt x="0" y="30"/>
                    <a:pt x="12" y="42"/>
                  </a:cubicBezTo>
                  <a:cubicBezTo>
                    <a:pt x="710" y="895"/>
                    <a:pt x="1020" y="2058"/>
                    <a:pt x="1082" y="3144"/>
                  </a:cubicBezTo>
                  <a:cubicBezTo>
                    <a:pt x="1098" y="3811"/>
                    <a:pt x="1051" y="4462"/>
                    <a:pt x="958" y="5129"/>
                  </a:cubicBezTo>
                  <a:cubicBezTo>
                    <a:pt x="865" y="5765"/>
                    <a:pt x="694" y="6401"/>
                    <a:pt x="586" y="7037"/>
                  </a:cubicBezTo>
                  <a:cubicBezTo>
                    <a:pt x="586" y="7068"/>
                    <a:pt x="617" y="7099"/>
                    <a:pt x="632" y="7099"/>
                  </a:cubicBezTo>
                  <a:cubicBezTo>
                    <a:pt x="648" y="7099"/>
                    <a:pt x="694" y="7084"/>
                    <a:pt x="694" y="7068"/>
                  </a:cubicBezTo>
                  <a:cubicBezTo>
                    <a:pt x="880" y="6386"/>
                    <a:pt x="1036" y="5688"/>
                    <a:pt x="1129" y="4974"/>
                  </a:cubicBezTo>
                  <a:cubicBezTo>
                    <a:pt x="1175" y="4773"/>
                    <a:pt x="1191" y="4556"/>
                    <a:pt x="1253" y="4369"/>
                  </a:cubicBezTo>
                  <a:cubicBezTo>
                    <a:pt x="1982" y="3687"/>
                    <a:pt x="2338" y="3036"/>
                    <a:pt x="2478" y="1748"/>
                  </a:cubicBezTo>
                  <a:cubicBezTo>
                    <a:pt x="2478" y="1707"/>
                    <a:pt x="2464" y="1686"/>
                    <a:pt x="2446" y="1686"/>
                  </a:cubicBezTo>
                  <a:cubicBezTo>
                    <a:pt x="2437" y="1686"/>
                    <a:pt x="2426" y="1691"/>
                    <a:pt x="2416" y="1702"/>
                  </a:cubicBezTo>
                  <a:cubicBezTo>
                    <a:pt x="1656" y="2415"/>
                    <a:pt x="1439" y="3206"/>
                    <a:pt x="1253" y="3889"/>
                  </a:cubicBezTo>
                  <a:cubicBezTo>
                    <a:pt x="1253" y="3687"/>
                    <a:pt x="1470" y="1655"/>
                    <a:pt x="43" y="11"/>
                  </a:cubicBezTo>
                  <a:cubicBezTo>
                    <a:pt x="39" y="4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g2619bdf6bdf_1_56"/>
            <p:cNvSpPr/>
            <p:nvPr/>
          </p:nvSpPr>
          <p:spPr>
            <a:xfrm>
              <a:off x="2348800" y="2676175"/>
              <a:ext cx="48100" cy="52725"/>
            </a:xfrm>
            <a:custGeom>
              <a:avLst/>
              <a:gdLst/>
              <a:ahLst/>
              <a:cxnLst/>
              <a:rect l="l" t="t" r="r" b="b"/>
              <a:pathLst>
                <a:path w="1924" h="2109" extrusionOk="0">
                  <a:moveTo>
                    <a:pt x="930" y="0"/>
                  </a:moveTo>
                  <a:cubicBezTo>
                    <a:pt x="920" y="0"/>
                    <a:pt x="910" y="1"/>
                    <a:pt x="900" y="2"/>
                  </a:cubicBezTo>
                  <a:cubicBezTo>
                    <a:pt x="589" y="33"/>
                    <a:pt x="900" y="545"/>
                    <a:pt x="993" y="716"/>
                  </a:cubicBezTo>
                  <a:cubicBezTo>
                    <a:pt x="854" y="656"/>
                    <a:pt x="675" y="611"/>
                    <a:pt x="509" y="611"/>
                  </a:cubicBezTo>
                  <a:cubicBezTo>
                    <a:pt x="286" y="611"/>
                    <a:pt x="85" y="693"/>
                    <a:pt x="31" y="933"/>
                  </a:cubicBezTo>
                  <a:lnTo>
                    <a:pt x="31" y="948"/>
                  </a:lnTo>
                  <a:cubicBezTo>
                    <a:pt x="0" y="1057"/>
                    <a:pt x="78" y="1165"/>
                    <a:pt x="202" y="1181"/>
                  </a:cubicBezTo>
                  <a:cubicBezTo>
                    <a:pt x="278" y="1203"/>
                    <a:pt x="353" y="1209"/>
                    <a:pt x="428" y="1209"/>
                  </a:cubicBezTo>
                  <a:cubicBezTo>
                    <a:pt x="543" y="1209"/>
                    <a:pt x="656" y="1194"/>
                    <a:pt x="766" y="1194"/>
                  </a:cubicBezTo>
                  <a:cubicBezTo>
                    <a:pt x="790" y="1194"/>
                    <a:pt x="814" y="1195"/>
                    <a:pt x="838" y="1197"/>
                  </a:cubicBezTo>
                  <a:cubicBezTo>
                    <a:pt x="512" y="1274"/>
                    <a:pt x="78" y="1476"/>
                    <a:pt x="140" y="1832"/>
                  </a:cubicBezTo>
                  <a:lnTo>
                    <a:pt x="140" y="1863"/>
                  </a:lnTo>
                  <a:cubicBezTo>
                    <a:pt x="168" y="1961"/>
                    <a:pt x="258" y="2021"/>
                    <a:pt x="366" y="2021"/>
                  </a:cubicBezTo>
                  <a:cubicBezTo>
                    <a:pt x="378" y="2021"/>
                    <a:pt x="391" y="2020"/>
                    <a:pt x="403" y="2019"/>
                  </a:cubicBezTo>
                  <a:cubicBezTo>
                    <a:pt x="612" y="1992"/>
                    <a:pt x="887" y="1758"/>
                    <a:pt x="1126" y="1758"/>
                  </a:cubicBezTo>
                  <a:cubicBezTo>
                    <a:pt x="1171" y="1758"/>
                    <a:pt x="1215" y="1766"/>
                    <a:pt x="1256" y="1786"/>
                  </a:cubicBezTo>
                  <a:cubicBezTo>
                    <a:pt x="1363" y="1892"/>
                    <a:pt x="1491" y="2108"/>
                    <a:pt x="1611" y="2108"/>
                  </a:cubicBezTo>
                  <a:cubicBezTo>
                    <a:pt x="1666" y="2108"/>
                    <a:pt x="1720" y="2063"/>
                    <a:pt x="1768" y="1941"/>
                  </a:cubicBezTo>
                  <a:cubicBezTo>
                    <a:pt x="1923" y="1631"/>
                    <a:pt x="1768" y="1181"/>
                    <a:pt x="1613" y="855"/>
                  </a:cubicBezTo>
                  <a:cubicBezTo>
                    <a:pt x="1523" y="645"/>
                    <a:pt x="1230" y="0"/>
                    <a:pt x="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g2619bdf6bdf_1_56"/>
            <p:cNvSpPr/>
            <p:nvPr/>
          </p:nvSpPr>
          <p:spPr>
            <a:xfrm>
              <a:off x="2348800" y="2676175"/>
              <a:ext cx="48100" cy="52725"/>
            </a:xfrm>
            <a:custGeom>
              <a:avLst/>
              <a:gdLst/>
              <a:ahLst/>
              <a:cxnLst/>
              <a:rect l="l" t="t" r="r" b="b"/>
              <a:pathLst>
                <a:path w="1924" h="2109" extrusionOk="0">
                  <a:moveTo>
                    <a:pt x="930" y="0"/>
                  </a:moveTo>
                  <a:cubicBezTo>
                    <a:pt x="920" y="0"/>
                    <a:pt x="910" y="1"/>
                    <a:pt x="900" y="2"/>
                  </a:cubicBezTo>
                  <a:cubicBezTo>
                    <a:pt x="589" y="33"/>
                    <a:pt x="900" y="545"/>
                    <a:pt x="993" y="716"/>
                  </a:cubicBezTo>
                  <a:cubicBezTo>
                    <a:pt x="854" y="656"/>
                    <a:pt x="675" y="611"/>
                    <a:pt x="509" y="611"/>
                  </a:cubicBezTo>
                  <a:cubicBezTo>
                    <a:pt x="286" y="611"/>
                    <a:pt x="85" y="693"/>
                    <a:pt x="31" y="933"/>
                  </a:cubicBezTo>
                  <a:lnTo>
                    <a:pt x="31" y="948"/>
                  </a:lnTo>
                  <a:cubicBezTo>
                    <a:pt x="0" y="1057"/>
                    <a:pt x="78" y="1165"/>
                    <a:pt x="202" y="1181"/>
                  </a:cubicBezTo>
                  <a:cubicBezTo>
                    <a:pt x="278" y="1203"/>
                    <a:pt x="353" y="1209"/>
                    <a:pt x="428" y="1209"/>
                  </a:cubicBezTo>
                  <a:cubicBezTo>
                    <a:pt x="543" y="1209"/>
                    <a:pt x="656" y="1194"/>
                    <a:pt x="766" y="1194"/>
                  </a:cubicBezTo>
                  <a:cubicBezTo>
                    <a:pt x="790" y="1194"/>
                    <a:pt x="814" y="1195"/>
                    <a:pt x="838" y="1197"/>
                  </a:cubicBezTo>
                  <a:cubicBezTo>
                    <a:pt x="512" y="1274"/>
                    <a:pt x="78" y="1476"/>
                    <a:pt x="140" y="1832"/>
                  </a:cubicBezTo>
                  <a:lnTo>
                    <a:pt x="140" y="1863"/>
                  </a:lnTo>
                  <a:cubicBezTo>
                    <a:pt x="168" y="1961"/>
                    <a:pt x="258" y="2021"/>
                    <a:pt x="366" y="2021"/>
                  </a:cubicBezTo>
                  <a:cubicBezTo>
                    <a:pt x="378" y="2021"/>
                    <a:pt x="391" y="2020"/>
                    <a:pt x="403" y="2019"/>
                  </a:cubicBezTo>
                  <a:cubicBezTo>
                    <a:pt x="612" y="1992"/>
                    <a:pt x="887" y="1758"/>
                    <a:pt x="1126" y="1758"/>
                  </a:cubicBezTo>
                  <a:cubicBezTo>
                    <a:pt x="1171" y="1758"/>
                    <a:pt x="1215" y="1766"/>
                    <a:pt x="1256" y="1786"/>
                  </a:cubicBezTo>
                  <a:cubicBezTo>
                    <a:pt x="1363" y="1892"/>
                    <a:pt x="1491" y="2108"/>
                    <a:pt x="1611" y="2108"/>
                  </a:cubicBezTo>
                  <a:cubicBezTo>
                    <a:pt x="1666" y="2108"/>
                    <a:pt x="1720" y="2063"/>
                    <a:pt x="1768" y="1941"/>
                  </a:cubicBezTo>
                  <a:cubicBezTo>
                    <a:pt x="1923" y="1631"/>
                    <a:pt x="1768" y="1181"/>
                    <a:pt x="1613" y="855"/>
                  </a:cubicBezTo>
                  <a:cubicBezTo>
                    <a:pt x="1523" y="645"/>
                    <a:pt x="1230" y="0"/>
                    <a:pt x="930" y="0"/>
                  </a:cubicBezTo>
                  <a:close/>
                </a:path>
              </a:pathLst>
            </a:custGeom>
            <a:solidFill>
              <a:srgbClr val="138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g2619bdf6bdf_1_56"/>
            <p:cNvSpPr/>
            <p:nvPr/>
          </p:nvSpPr>
          <p:spPr>
            <a:xfrm>
              <a:off x="2356925" y="2685400"/>
              <a:ext cx="40750" cy="44100"/>
            </a:xfrm>
            <a:custGeom>
              <a:avLst/>
              <a:gdLst/>
              <a:ahLst/>
              <a:cxnLst/>
              <a:rect l="l" t="t" r="r" b="b"/>
              <a:pathLst>
                <a:path w="1630" h="1764" extrusionOk="0">
                  <a:moveTo>
                    <a:pt x="475" y="1"/>
                  </a:moveTo>
                  <a:cubicBezTo>
                    <a:pt x="425" y="1"/>
                    <a:pt x="385" y="21"/>
                    <a:pt x="358" y="68"/>
                  </a:cubicBezTo>
                  <a:cubicBezTo>
                    <a:pt x="233" y="300"/>
                    <a:pt x="652" y="641"/>
                    <a:pt x="869" y="828"/>
                  </a:cubicBezTo>
                  <a:cubicBezTo>
                    <a:pt x="737" y="786"/>
                    <a:pt x="553" y="750"/>
                    <a:pt x="387" y="750"/>
                  </a:cubicBezTo>
                  <a:cubicBezTo>
                    <a:pt x="184" y="750"/>
                    <a:pt x="9" y="804"/>
                    <a:pt x="1" y="967"/>
                  </a:cubicBezTo>
                  <a:cubicBezTo>
                    <a:pt x="1" y="1122"/>
                    <a:pt x="714" y="1200"/>
                    <a:pt x="962" y="1510"/>
                  </a:cubicBezTo>
                  <a:cubicBezTo>
                    <a:pt x="1005" y="1538"/>
                    <a:pt x="1166" y="1764"/>
                    <a:pt x="1312" y="1764"/>
                  </a:cubicBezTo>
                  <a:cubicBezTo>
                    <a:pt x="1325" y="1764"/>
                    <a:pt x="1338" y="1762"/>
                    <a:pt x="1350" y="1758"/>
                  </a:cubicBezTo>
                  <a:cubicBezTo>
                    <a:pt x="1443" y="1727"/>
                    <a:pt x="1629" y="1386"/>
                    <a:pt x="1335" y="828"/>
                  </a:cubicBezTo>
                  <a:cubicBezTo>
                    <a:pt x="1143" y="456"/>
                    <a:pt x="708" y="1"/>
                    <a:pt x="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g2619bdf6bdf_1_56"/>
            <p:cNvSpPr/>
            <p:nvPr/>
          </p:nvSpPr>
          <p:spPr>
            <a:xfrm>
              <a:off x="2352275" y="2848775"/>
              <a:ext cx="95425" cy="119425"/>
            </a:xfrm>
            <a:custGeom>
              <a:avLst/>
              <a:gdLst/>
              <a:ahLst/>
              <a:cxnLst/>
              <a:rect l="l" t="t" r="r" b="b"/>
              <a:pathLst>
                <a:path w="3817" h="4777" extrusionOk="0">
                  <a:moveTo>
                    <a:pt x="807" y="0"/>
                  </a:moveTo>
                  <a:cubicBezTo>
                    <a:pt x="807" y="0"/>
                    <a:pt x="78" y="4358"/>
                    <a:pt x="1" y="4777"/>
                  </a:cubicBezTo>
                  <a:lnTo>
                    <a:pt x="3816" y="4777"/>
                  </a:lnTo>
                  <a:lnTo>
                    <a:pt x="3211" y="0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g2619bdf6bdf_1_56"/>
            <p:cNvSpPr/>
            <p:nvPr/>
          </p:nvSpPr>
          <p:spPr>
            <a:xfrm>
              <a:off x="1930425" y="2079500"/>
              <a:ext cx="554475" cy="554475"/>
            </a:xfrm>
            <a:custGeom>
              <a:avLst/>
              <a:gdLst/>
              <a:ahLst/>
              <a:cxnLst/>
              <a:rect l="l" t="t" r="r" b="b"/>
              <a:pathLst>
                <a:path w="22179" h="22179" extrusionOk="0">
                  <a:moveTo>
                    <a:pt x="0" y="0"/>
                  </a:moveTo>
                  <a:lnTo>
                    <a:pt x="0" y="22179"/>
                  </a:lnTo>
                  <a:lnTo>
                    <a:pt x="6142" y="22179"/>
                  </a:lnTo>
                  <a:lnTo>
                    <a:pt x="6142" y="20953"/>
                  </a:lnTo>
                  <a:cubicBezTo>
                    <a:pt x="6142" y="20488"/>
                    <a:pt x="6530" y="20100"/>
                    <a:pt x="7011" y="20085"/>
                  </a:cubicBezTo>
                  <a:cubicBezTo>
                    <a:pt x="7030" y="20084"/>
                    <a:pt x="7049" y="20083"/>
                    <a:pt x="7068" y="20083"/>
                  </a:cubicBezTo>
                  <a:cubicBezTo>
                    <a:pt x="7552" y="20083"/>
                    <a:pt x="7926" y="20461"/>
                    <a:pt x="7941" y="20953"/>
                  </a:cubicBezTo>
                  <a:lnTo>
                    <a:pt x="7941" y="22179"/>
                  </a:lnTo>
                  <a:lnTo>
                    <a:pt x="22148" y="22179"/>
                  </a:lnTo>
                  <a:lnTo>
                    <a:pt x="22148" y="9445"/>
                  </a:lnTo>
                  <a:lnTo>
                    <a:pt x="20783" y="9445"/>
                  </a:lnTo>
                  <a:cubicBezTo>
                    <a:pt x="20271" y="9414"/>
                    <a:pt x="19884" y="9011"/>
                    <a:pt x="19884" y="8530"/>
                  </a:cubicBezTo>
                  <a:cubicBezTo>
                    <a:pt x="19884" y="8049"/>
                    <a:pt x="20271" y="7631"/>
                    <a:pt x="20799" y="7615"/>
                  </a:cubicBezTo>
                  <a:lnTo>
                    <a:pt x="22179" y="7615"/>
                  </a:lnTo>
                  <a:lnTo>
                    <a:pt x="2217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g2619bdf6bdf_1_56"/>
            <p:cNvSpPr/>
            <p:nvPr/>
          </p:nvSpPr>
          <p:spPr>
            <a:xfrm>
              <a:off x="2337925" y="2458300"/>
              <a:ext cx="84175" cy="58200"/>
            </a:xfrm>
            <a:custGeom>
              <a:avLst/>
              <a:gdLst/>
              <a:ahLst/>
              <a:cxnLst/>
              <a:rect l="l" t="t" r="r" b="b"/>
              <a:pathLst>
                <a:path w="3367" h="2328" extrusionOk="0">
                  <a:moveTo>
                    <a:pt x="528" y="1"/>
                  </a:moveTo>
                  <a:lnTo>
                    <a:pt x="528" y="140"/>
                  </a:lnTo>
                  <a:lnTo>
                    <a:pt x="1" y="140"/>
                  </a:lnTo>
                  <a:lnTo>
                    <a:pt x="1" y="389"/>
                  </a:lnTo>
                  <a:lnTo>
                    <a:pt x="528" y="389"/>
                  </a:lnTo>
                  <a:lnTo>
                    <a:pt x="528" y="590"/>
                  </a:lnTo>
                  <a:lnTo>
                    <a:pt x="1" y="590"/>
                  </a:lnTo>
                  <a:lnTo>
                    <a:pt x="1" y="838"/>
                  </a:lnTo>
                  <a:lnTo>
                    <a:pt x="528" y="838"/>
                  </a:lnTo>
                  <a:lnTo>
                    <a:pt x="528" y="1056"/>
                  </a:lnTo>
                  <a:lnTo>
                    <a:pt x="1" y="1056"/>
                  </a:lnTo>
                  <a:lnTo>
                    <a:pt x="1" y="1304"/>
                  </a:lnTo>
                  <a:lnTo>
                    <a:pt x="528" y="1304"/>
                  </a:lnTo>
                  <a:lnTo>
                    <a:pt x="528" y="1505"/>
                  </a:lnTo>
                  <a:lnTo>
                    <a:pt x="1" y="1505"/>
                  </a:lnTo>
                  <a:lnTo>
                    <a:pt x="1" y="1753"/>
                  </a:lnTo>
                  <a:lnTo>
                    <a:pt x="528" y="1753"/>
                  </a:lnTo>
                  <a:lnTo>
                    <a:pt x="528" y="1940"/>
                  </a:lnTo>
                  <a:lnTo>
                    <a:pt x="1" y="1940"/>
                  </a:lnTo>
                  <a:lnTo>
                    <a:pt x="1" y="2203"/>
                  </a:lnTo>
                  <a:lnTo>
                    <a:pt x="528" y="2203"/>
                  </a:lnTo>
                  <a:lnTo>
                    <a:pt x="528" y="2327"/>
                  </a:lnTo>
                  <a:lnTo>
                    <a:pt x="2855" y="2327"/>
                  </a:lnTo>
                  <a:lnTo>
                    <a:pt x="2855" y="2203"/>
                  </a:lnTo>
                  <a:lnTo>
                    <a:pt x="3366" y="2203"/>
                  </a:lnTo>
                  <a:lnTo>
                    <a:pt x="3366" y="1940"/>
                  </a:lnTo>
                  <a:lnTo>
                    <a:pt x="2855" y="1940"/>
                  </a:lnTo>
                  <a:lnTo>
                    <a:pt x="2855" y="1753"/>
                  </a:lnTo>
                  <a:lnTo>
                    <a:pt x="3366" y="1753"/>
                  </a:lnTo>
                  <a:lnTo>
                    <a:pt x="3366" y="1505"/>
                  </a:lnTo>
                  <a:lnTo>
                    <a:pt x="2855" y="1505"/>
                  </a:lnTo>
                  <a:lnTo>
                    <a:pt x="2855" y="1304"/>
                  </a:lnTo>
                  <a:lnTo>
                    <a:pt x="3366" y="1304"/>
                  </a:lnTo>
                  <a:lnTo>
                    <a:pt x="3366" y="1056"/>
                  </a:lnTo>
                  <a:lnTo>
                    <a:pt x="2855" y="1056"/>
                  </a:lnTo>
                  <a:lnTo>
                    <a:pt x="2855" y="838"/>
                  </a:lnTo>
                  <a:lnTo>
                    <a:pt x="3366" y="838"/>
                  </a:lnTo>
                  <a:lnTo>
                    <a:pt x="3366" y="590"/>
                  </a:lnTo>
                  <a:lnTo>
                    <a:pt x="2855" y="590"/>
                  </a:lnTo>
                  <a:lnTo>
                    <a:pt x="2855" y="389"/>
                  </a:lnTo>
                  <a:lnTo>
                    <a:pt x="3366" y="389"/>
                  </a:lnTo>
                  <a:lnTo>
                    <a:pt x="3366" y="140"/>
                  </a:lnTo>
                  <a:lnTo>
                    <a:pt x="2855" y="140"/>
                  </a:lnTo>
                  <a:lnTo>
                    <a:pt x="2855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g2619bdf6bdf_1_56"/>
            <p:cNvSpPr/>
            <p:nvPr/>
          </p:nvSpPr>
          <p:spPr>
            <a:xfrm>
              <a:off x="2337925" y="2383475"/>
              <a:ext cx="84175" cy="58575"/>
            </a:xfrm>
            <a:custGeom>
              <a:avLst/>
              <a:gdLst/>
              <a:ahLst/>
              <a:cxnLst/>
              <a:rect l="l" t="t" r="r" b="b"/>
              <a:pathLst>
                <a:path w="3367" h="2343" extrusionOk="0">
                  <a:moveTo>
                    <a:pt x="528" y="1"/>
                  </a:moveTo>
                  <a:lnTo>
                    <a:pt x="528" y="125"/>
                  </a:lnTo>
                  <a:lnTo>
                    <a:pt x="1" y="125"/>
                  </a:lnTo>
                  <a:lnTo>
                    <a:pt x="1" y="388"/>
                  </a:lnTo>
                  <a:lnTo>
                    <a:pt x="528" y="388"/>
                  </a:lnTo>
                  <a:lnTo>
                    <a:pt x="528" y="590"/>
                  </a:lnTo>
                  <a:lnTo>
                    <a:pt x="1" y="590"/>
                  </a:lnTo>
                  <a:lnTo>
                    <a:pt x="1" y="854"/>
                  </a:lnTo>
                  <a:lnTo>
                    <a:pt x="528" y="854"/>
                  </a:lnTo>
                  <a:lnTo>
                    <a:pt x="528" y="1040"/>
                  </a:lnTo>
                  <a:lnTo>
                    <a:pt x="1" y="1040"/>
                  </a:lnTo>
                  <a:lnTo>
                    <a:pt x="1" y="1288"/>
                  </a:lnTo>
                  <a:lnTo>
                    <a:pt x="528" y="1288"/>
                  </a:lnTo>
                  <a:lnTo>
                    <a:pt x="528" y="1489"/>
                  </a:lnTo>
                  <a:lnTo>
                    <a:pt x="1" y="1489"/>
                  </a:lnTo>
                  <a:lnTo>
                    <a:pt x="1" y="1738"/>
                  </a:lnTo>
                  <a:lnTo>
                    <a:pt x="528" y="1738"/>
                  </a:lnTo>
                  <a:lnTo>
                    <a:pt x="528" y="1939"/>
                  </a:lnTo>
                  <a:lnTo>
                    <a:pt x="1" y="1939"/>
                  </a:lnTo>
                  <a:lnTo>
                    <a:pt x="1" y="2187"/>
                  </a:lnTo>
                  <a:lnTo>
                    <a:pt x="528" y="2187"/>
                  </a:lnTo>
                  <a:lnTo>
                    <a:pt x="528" y="2342"/>
                  </a:lnTo>
                  <a:lnTo>
                    <a:pt x="2855" y="2342"/>
                  </a:lnTo>
                  <a:lnTo>
                    <a:pt x="2855" y="2187"/>
                  </a:lnTo>
                  <a:lnTo>
                    <a:pt x="3366" y="2187"/>
                  </a:lnTo>
                  <a:lnTo>
                    <a:pt x="3366" y="1939"/>
                  </a:lnTo>
                  <a:lnTo>
                    <a:pt x="2855" y="1939"/>
                  </a:lnTo>
                  <a:lnTo>
                    <a:pt x="2855" y="1738"/>
                  </a:lnTo>
                  <a:lnTo>
                    <a:pt x="3366" y="1738"/>
                  </a:lnTo>
                  <a:lnTo>
                    <a:pt x="3366" y="1489"/>
                  </a:lnTo>
                  <a:lnTo>
                    <a:pt x="2855" y="1489"/>
                  </a:lnTo>
                  <a:lnTo>
                    <a:pt x="2855" y="1288"/>
                  </a:lnTo>
                  <a:lnTo>
                    <a:pt x="3366" y="1288"/>
                  </a:lnTo>
                  <a:lnTo>
                    <a:pt x="3366" y="1040"/>
                  </a:lnTo>
                  <a:lnTo>
                    <a:pt x="2855" y="1040"/>
                  </a:lnTo>
                  <a:lnTo>
                    <a:pt x="2855" y="854"/>
                  </a:lnTo>
                  <a:lnTo>
                    <a:pt x="3366" y="854"/>
                  </a:lnTo>
                  <a:lnTo>
                    <a:pt x="3366" y="590"/>
                  </a:lnTo>
                  <a:lnTo>
                    <a:pt x="2855" y="590"/>
                  </a:lnTo>
                  <a:lnTo>
                    <a:pt x="2855" y="388"/>
                  </a:lnTo>
                  <a:lnTo>
                    <a:pt x="3366" y="388"/>
                  </a:lnTo>
                  <a:lnTo>
                    <a:pt x="3366" y="125"/>
                  </a:lnTo>
                  <a:lnTo>
                    <a:pt x="2855" y="125"/>
                  </a:lnTo>
                  <a:lnTo>
                    <a:pt x="2855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g2619bdf6bdf_1_56"/>
            <p:cNvSpPr/>
            <p:nvPr/>
          </p:nvSpPr>
          <p:spPr>
            <a:xfrm>
              <a:off x="2010675" y="2455600"/>
              <a:ext cx="78350" cy="105100"/>
            </a:xfrm>
            <a:custGeom>
              <a:avLst/>
              <a:gdLst/>
              <a:ahLst/>
              <a:cxnLst/>
              <a:rect l="l" t="t" r="r" b="b"/>
              <a:pathLst>
                <a:path w="3134" h="4204" extrusionOk="0">
                  <a:moveTo>
                    <a:pt x="513" y="0"/>
                  </a:moveTo>
                  <a:lnTo>
                    <a:pt x="513" y="186"/>
                  </a:lnTo>
                  <a:lnTo>
                    <a:pt x="1" y="186"/>
                  </a:lnTo>
                  <a:lnTo>
                    <a:pt x="1" y="435"/>
                  </a:lnTo>
                  <a:lnTo>
                    <a:pt x="513" y="435"/>
                  </a:lnTo>
                  <a:lnTo>
                    <a:pt x="513" y="636"/>
                  </a:lnTo>
                  <a:lnTo>
                    <a:pt x="1" y="636"/>
                  </a:lnTo>
                  <a:lnTo>
                    <a:pt x="1" y="884"/>
                  </a:lnTo>
                  <a:lnTo>
                    <a:pt x="513" y="884"/>
                  </a:lnTo>
                  <a:lnTo>
                    <a:pt x="513" y="1086"/>
                  </a:lnTo>
                  <a:lnTo>
                    <a:pt x="1" y="1086"/>
                  </a:lnTo>
                  <a:lnTo>
                    <a:pt x="1" y="1334"/>
                  </a:lnTo>
                  <a:lnTo>
                    <a:pt x="513" y="1334"/>
                  </a:lnTo>
                  <a:lnTo>
                    <a:pt x="513" y="1536"/>
                  </a:lnTo>
                  <a:lnTo>
                    <a:pt x="1" y="1536"/>
                  </a:lnTo>
                  <a:lnTo>
                    <a:pt x="1" y="1784"/>
                  </a:lnTo>
                  <a:lnTo>
                    <a:pt x="513" y="1784"/>
                  </a:lnTo>
                  <a:lnTo>
                    <a:pt x="513" y="1970"/>
                  </a:lnTo>
                  <a:lnTo>
                    <a:pt x="1" y="1970"/>
                  </a:lnTo>
                  <a:lnTo>
                    <a:pt x="1" y="2234"/>
                  </a:lnTo>
                  <a:lnTo>
                    <a:pt x="513" y="2234"/>
                  </a:lnTo>
                  <a:lnTo>
                    <a:pt x="513" y="2420"/>
                  </a:lnTo>
                  <a:lnTo>
                    <a:pt x="1" y="2420"/>
                  </a:lnTo>
                  <a:lnTo>
                    <a:pt x="1" y="2699"/>
                  </a:lnTo>
                  <a:lnTo>
                    <a:pt x="513" y="2699"/>
                  </a:lnTo>
                  <a:lnTo>
                    <a:pt x="513" y="2885"/>
                  </a:lnTo>
                  <a:lnTo>
                    <a:pt x="1" y="2885"/>
                  </a:lnTo>
                  <a:lnTo>
                    <a:pt x="1" y="3133"/>
                  </a:lnTo>
                  <a:lnTo>
                    <a:pt x="513" y="3133"/>
                  </a:lnTo>
                  <a:lnTo>
                    <a:pt x="513" y="3335"/>
                  </a:lnTo>
                  <a:lnTo>
                    <a:pt x="1" y="3335"/>
                  </a:lnTo>
                  <a:lnTo>
                    <a:pt x="1" y="3583"/>
                  </a:lnTo>
                  <a:lnTo>
                    <a:pt x="513" y="3583"/>
                  </a:lnTo>
                  <a:lnTo>
                    <a:pt x="513" y="3785"/>
                  </a:lnTo>
                  <a:lnTo>
                    <a:pt x="1" y="3785"/>
                  </a:lnTo>
                  <a:lnTo>
                    <a:pt x="1" y="4017"/>
                  </a:lnTo>
                  <a:lnTo>
                    <a:pt x="513" y="4017"/>
                  </a:lnTo>
                  <a:lnTo>
                    <a:pt x="513" y="4203"/>
                  </a:lnTo>
                  <a:lnTo>
                    <a:pt x="2622" y="4203"/>
                  </a:lnTo>
                  <a:lnTo>
                    <a:pt x="2622" y="4017"/>
                  </a:lnTo>
                  <a:lnTo>
                    <a:pt x="3118" y="4017"/>
                  </a:lnTo>
                  <a:lnTo>
                    <a:pt x="3118" y="3754"/>
                  </a:lnTo>
                  <a:lnTo>
                    <a:pt x="2622" y="3754"/>
                  </a:lnTo>
                  <a:lnTo>
                    <a:pt x="2622" y="3568"/>
                  </a:lnTo>
                  <a:lnTo>
                    <a:pt x="3118" y="3568"/>
                  </a:lnTo>
                  <a:lnTo>
                    <a:pt x="3118" y="3319"/>
                  </a:lnTo>
                  <a:lnTo>
                    <a:pt x="2622" y="3319"/>
                  </a:lnTo>
                  <a:lnTo>
                    <a:pt x="2622" y="3118"/>
                  </a:lnTo>
                  <a:lnTo>
                    <a:pt x="3118" y="3118"/>
                  </a:lnTo>
                  <a:lnTo>
                    <a:pt x="3118" y="2870"/>
                  </a:lnTo>
                  <a:lnTo>
                    <a:pt x="2622" y="2870"/>
                  </a:lnTo>
                  <a:lnTo>
                    <a:pt x="2622" y="2668"/>
                  </a:lnTo>
                  <a:lnTo>
                    <a:pt x="3118" y="2668"/>
                  </a:lnTo>
                  <a:lnTo>
                    <a:pt x="3118" y="2420"/>
                  </a:lnTo>
                  <a:lnTo>
                    <a:pt x="2622" y="2420"/>
                  </a:lnTo>
                  <a:lnTo>
                    <a:pt x="2622" y="2234"/>
                  </a:lnTo>
                  <a:lnTo>
                    <a:pt x="3118" y="2234"/>
                  </a:lnTo>
                  <a:lnTo>
                    <a:pt x="3118" y="1970"/>
                  </a:lnTo>
                  <a:lnTo>
                    <a:pt x="2622" y="1970"/>
                  </a:lnTo>
                  <a:lnTo>
                    <a:pt x="2622" y="1784"/>
                  </a:lnTo>
                  <a:lnTo>
                    <a:pt x="3118" y="1784"/>
                  </a:lnTo>
                  <a:lnTo>
                    <a:pt x="3118" y="1536"/>
                  </a:lnTo>
                  <a:lnTo>
                    <a:pt x="2622" y="1536"/>
                  </a:lnTo>
                  <a:lnTo>
                    <a:pt x="2622" y="1334"/>
                  </a:lnTo>
                  <a:lnTo>
                    <a:pt x="3118" y="1334"/>
                  </a:lnTo>
                  <a:lnTo>
                    <a:pt x="3118" y="1086"/>
                  </a:lnTo>
                  <a:lnTo>
                    <a:pt x="2622" y="1086"/>
                  </a:lnTo>
                  <a:lnTo>
                    <a:pt x="2622" y="884"/>
                  </a:lnTo>
                  <a:lnTo>
                    <a:pt x="3118" y="884"/>
                  </a:lnTo>
                  <a:lnTo>
                    <a:pt x="3118" y="636"/>
                  </a:lnTo>
                  <a:lnTo>
                    <a:pt x="2622" y="636"/>
                  </a:lnTo>
                  <a:lnTo>
                    <a:pt x="2622" y="450"/>
                  </a:lnTo>
                  <a:lnTo>
                    <a:pt x="2622" y="435"/>
                  </a:lnTo>
                  <a:lnTo>
                    <a:pt x="3134" y="435"/>
                  </a:lnTo>
                  <a:lnTo>
                    <a:pt x="3134" y="186"/>
                  </a:lnTo>
                  <a:lnTo>
                    <a:pt x="2637" y="186"/>
                  </a:lnTo>
                  <a:lnTo>
                    <a:pt x="2637" y="0"/>
                  </a:lnTo>
                  <a:lnTo>
                    <a:pt x="1862" y="0"/>
                  </a:lnTo>
                  <a:cubicBezTo>
                    <a:pt x="1862" y="155"/>
                    <a:pt x="1722" y="279"/>
                    <a:pt x="1567" y="279"/>
                  </a:cubicBezTo>
                  <a:cubicBezTo>
                    <a:pt x="1412" y="279"/>
                    <a:pt x="1288" y="155"/>
                    <a:pt x="1288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g2619bdf6bdf_1_56"/>
            <p:cNvSpPr/>
            <p:nvPr/>
          </p:nvSpPr>
          <p:spPr>
            <a:xfrm>
              <a:off x="2337925" y="2163250"/>
              <a:ext cx="84175" cy="58175"/>
            </a:xfrm>
            <a:custGeom>
              <a:avLst/>
              <a:gdLst/>
              <a:ahLst/>
              <a:cxnLst/>
              <a:rect l="l" t="t" r="r" b="b"/>
              <a:pathLst>
                <a:path w="3367" h="2327" extrusionOk="0">
                  <a:moveTo>
                    <a:pt x="528" y="0"/>
                  </a:moveTo>
                  <a:lnTo>
                    <a:pt x="528" y="140"/>
                  </a:lnTo>
                  <a:lnTo>
                    <a:pt x="1" y="140"/>
                  </a:lnTo>
                  <a:lnTo>
                    <a:pt x="1" y="388"/>
                  </a:lnTo>
                  <a:lnTo>
                    <a:pt x="528" y="388"/>
                  </a:lnTo>
                  <a:lnTo>
                    <a:pt x="528" y="589"/>
                  </a:lnTo>
                  <a:lnTo>
                    <a:pt x="1" y="589"/>
                  </a:lnTo>
                  <a:lnTo>
                    <a:pt x="1" y="838"/>
                  </a:lnTo>
                  <a:lnTo>
                    <a:pt x="528" y="838"/>
                  </a:lnTo>
                  <a:lnTo>
                    <a:pt x="528" y="1055"/>
                  </a:lnTo>
                  <a:lnTo>
                    <a:pt x="1" y="1055"/>
                  </a:lnTo>
                  <a:lnTo>
                    <a:pt x="1" y="1303"/>
                  </a:lnTo>
                  <a:lnTo>
                    <a:pt x="528" y="1303"/>
                  </a:lnTo>
                  <a:lnTo>
                    <a:pt x="528" y="1489"/>
                  </a:lnTo>
                  <a:lnTo>
                    <a:pt x="1" y="1489"/>
                  </a:lnTo>
                  <a:lnTo>
                    <a:pt x="1" y="1753"/>
                  </a:lnTo>
                  <a:lnTo>
                    <a:pt x="528" y="1753"/>
                  </a:lnTo>
                  <a:lnTo>
                    <a:pt x="528" y="1939"/>
                  </a:lnTo>
                  <a:lnTo>
                    <a:pt x="1" y="1939"/>
                  </a:lnTo>
                  <a:lnTo>
                    <a:pt x="1" y="2187"/>
                  </a:lnTo>
                  <a:lnTo>
                    <a:pt x="528" y="2187"/>
                  </a:lnTo>
                  <a:lnTo>
                    <a:pt x="528" y="2327"/>
                  </a:lnTo>
                  <a:lnTo>
                    <a:pt x="2855" y="2327"/>
                  </a:lnTo>
                  <a:lnTo>
                    <a:pt x="2855" y="2187"/>
                  </a:lnTo>
                  <a:lnTo>
                    <a:pt x="3366" y="2187"/>
                  </a:lnTo>
                  <a:lnTo>
                    <a:pt x="3366" y="1939"/>
                  </a:lnTo>
                  <a:lnTo>
                    <a:pt x="2855" y="1939"/>
                  </a:lnTo>
                  <a:lnTo>
                    <a:pt x="2855" y="1753"/>
                  </a:lnTo>
                  <a:lnTo>
                    <a:pt x="3366" y="1753"/>
                  </a:lnTo>
                  <a:lnTo>
                    <a:pt x="3366" y="1489"/>
                  </a:lnTo>
                  <a:lnTo>
                    <a:pt x="2855" y="1489"/>
                  </a:lnTo>
                  <a:lnTo>
                    <a:pt x="2855" y="1303"/>
                  </a:lnTo>
                  <a:lnTo>
                    <a:pt x="3366" y="1303"/>
                  </a:lnTo>
                  <a:lnTo>
                    <a:pt x="3366" y="1055"/>
                  </a:lnTo>
                  <a:lnTo>
                    <a:pt x="2855" y="1055"/>
                  </a:lnTo>
                  <a:lnTo>
                    <a:pt x="2855" y="838"/>
                  </a:lnTo>
                  <a:lnTo>
                    <a:pt x="3366" y="838"/>
                  </a:lnTo>
                  <a:lnTo>
                    <a:pt x="3366" y="589"/>
                  </a:lnTo>
                  <a:lnTo>
                    <a:pt x="2855" y="589"/>
                  </a:lnTo>
                  <a:lnTo>
                    <a:pt x="2855" y="388"/>
                  </a:lnTo>
                  <a:lnTo>
                    <a:pt x="3366" y="388"/>
                  </a:lnTo>
                  <a:lnTo>
                    <a:pt x="3366" y="140"/>
                  </a:lnTo>
                  <a:lnTo>
                    <a:pt x="2855" y="140"/>
                  </a:lnTo>
                  <a:lnTo>
                    <a:pt x="2855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g2619bdf6bdf_1_56"/>
            <p:cNvSpPr/>
            <p:nvPr/>
          </p:nvSpPr>
          <p:spPr>
            <a:xfrm>
              <a:off x="2037425" y="2165575"/>
              <a:ext cx="208250" cy="208625"/>
            </a:xfrm>
            <a:custGeom>
              <a:avLst/>
              <a:gdLst/>
              <a:ahLst/>
              <a:cxnLst/>
              <a:rect l="l" t="t" r="r" b="b"/>
              <a:pathLst>
                <a:path w="8330" h="8345" extrusionOk="0">
                  <a:moveTo>
                    <a:pt x="652" y="0"/>
                  </a:moveTo>
                  <a:lnTo>
                    <a:pt x="652" y="527"/>
                  </a:lnTo>
                  <a:lnTo>
                    <a:pt x="497" y="527"/>
                  </a:lnTo>
                  <a:lnTo>
                    <a:pt x="497" y="683"/>
                  </a:lnTo>
                  <a:lnTo>
                    <a:pt x="1" y="683"/>
                  </a:lnTo>
                  <a:lnTo>
                    <a:pt x="1" y="931"/>
                  </a:lnTo>
                  <a:lnTo>
                    <a:pt x="497" y="931"/>
                  </a:lnTo>
                  <a:lnTo>
                    <a:pt x="497" y="1132"/>
                  </a:lnTo>
                  <a:lnTo>
                    <a:pt x="1" y="1132"/>
                  </a:lnTo>
                  <a:lnTo>
                    <a:pt x="1" y="1381"/>
                  </a:lnTo>
                  <a:lnTo>
                    <a:pt x="497" y="1381"/>
                  </a:lnTo>
                  <a:lnTo>
                    <a:pt x="497" y="1582"/>
                  </a:lnTo>
                  <a:lnTo>
                    <a:pt x="1" y="1582"/>
                  </a:lnTo>
                  <a:lnTo>
                    <a:pt x="1" y="1830"/>
                  </a:lnTo>
                  <a:lnTo>
                    <a:pt x="497" y="1830"/>
                  </a:lnTo>
                  <a:lnTo>
                    <a:pt x="497" y="2016"/>
                  </a:lnTo>
                  <a:lnTo>
                    <a:pt x="1" y="2016"/>
                  </a:lnTo>
                  <a:lnTo>
                    <a:pt x="1" y="2280"/>
                  </a:lnTo>
                  <a:lnTo>
                    <a:pt x="497" y="2280"/>
                  </a:lnTo>
                  <a:lnTo>
                    <a:pt x="497" y="2466"/>
                  </a:lnTo>
                  <a:lnTo>
                    <a:pt x="1" y="2466"/>
                  </a:lnTo>
                  <a:lnTo>
                    <a:pt x="1" y="2745"/>
                  </a:lnTo>
                  <a:lnTo>
                    <a:pt x="497" y="2745"/>
                  </a:lnTo>
                  <a:lnTo>
                    <a:pt x="497" y="2931"/>
                  </a:lnTo>
                  <a:lnTo>
                    <a:pt x="1" y="2931"/>
                  </a:lnTo>
                  <a:lnTo>
                    <a:pt x="1" y="3180"/>
                  </a:lnTo>
                  <a:lnTo>
                    <a:pt x="497" y="3180"/>
                  </a:lnTo>
                  <a:lnTo>
                    <a:pt x="497" y="3381"/>
                  </a:lnTo>
                  <a:lnTo>
                    <a:pt x="1" y="3381"/>
                  </a:lnTo>
                  <a:lnTo>
                    <a:pt x="1" y="3629"/>
                  </a:lnTo>
                  <a:lnTo>
                    <a:pt x="497" y="3629"/>
                  </a:lnTo>
                  <a:lnTo>
                    <a:pt x="497" y="3831"/>
                  </a:lnTo>
                  <a:lnTo>
                    <a:pt x="1" y="3831"/>
                  </a:lnTo>
                  <a:lnTo>
                    <a:pt x="1" y="4079"/>
                  </a:lnTo>
                  <a:lnTo>
                    <a:pt x="497" y="4079"/>
                  </a:lnTo>
                  <a:lnTo>
                    <a:pt x="497" y="4265"/>
                  </a:lnTo>
                  <a:lnTo>
                    <a:pt x="1" y="4265"/>
                  </a:lnTo>
                  <a:lnTo>
                    <a:pt x="1" y="4529"/>
                  </a:lnTo>
                  <a:lnTo>
                    <a:pt x="497" y="4529"/>
                  </a:lnTo>
                  <a:lnTo>
                    <a:pt x="497" y="4715"/>
                  </a:lnTo>
                  <a:lnTo>
                    <a:pt x="1" y="4715"/>
                  </a:lnTo>
                  <a:lnTo>
                    <a:pt x="1" y="4994"/>
                  </a:lnTo>
                  <a:lnTo>
                    <a:pt x="497" y="4994"/>
                  </a:lnTo>
                  <a:lnTo>
                    <a:pt x="497" y="5180"/>
                  </a:lnTo>
                  <a:lnTo>
                    <a:pt x="1" y="5180"/>
                  </a:lnTo>
                  <a:lnTo>
                    <a:pt x="1" y="5429"/>
                  </a:lnTo>
                  <a:lnTo>
                    <a:pt x="497" y="5429"/>
                  </a:lnTo>
                  <a:lnTo>
                    <a:pt x="497" y="5630"/>
                  </a:lnTo>
                  <a:lnTo>
                    <a:pt x="1" y="5630"/>
                  </a:lnTo>
                  <a:lnTo>
                    <a:pt x="1" y="5878"/>
                  </a:lnTo>
                  <a:lnTo>
                    <a:pt x="497" y="5878"/>
                  </a:lnTo>
                  <a:lnTo>
                    <a:pt x="497" y="6080"/>
                  </a:lnTo>
                  <a:lnTo>
                    <a:pt x="1" y="6080"/>
                  </a:lnTo>
                  <a:lnTo>
                    <a:pt x="1" y="6328"/>
                  </a:lnTo>
                  <a:lnTo>
                    <a:pt x="497" y="6328"/>
                  </a:lnTo>
                  <a:lnTo>
                    <a:pt x="497" y="6514"/>
                  </a:lnTo>
                  <a:lnTo>
                    <a:pt x="1" y="6514"/>
                  </a:lnTo>
                  <a:lnTo>
                    <a:pt x="1" y="6778"/>
                  </a:lnTo>
                  <a:lnTo>
                    <a:pt x="497" y="6778"/>
                  </a:lnTo>
                  <a:lnTo>
                    <a:pt x="497" y="6964"/>
                  </a:lnTo>
                  <a:lnTo>
                    <a:pt x="1" y="6964"/>
                  </a:lnTo>
                  <a:lnTo>
                    <a:pt x="1" y="7243"/>
                  </a:lnTo>
                  <a:lnTo>
                    <a:pt x="497" y="7243"/>
                  </a:lnTo>
                  <a:lnTo>
                    <a:pt x="497" y="7429"/>
                  </a:lnTo>
                  <a:lnTo>
                    <a:pt x="1" y="7429"/>
                  </a:lnTo>
                  <a:lnTo>
                    <a:pt x="1" y="7677"/>
                  </a:lnTo>
                  <a:lnTo>
                    <a:pt x="497" y="7677"/>
                  </a:lnTo>
                  <a:lnTo>
                    <a:pt x="497" y="7832"/>
                  </a:lnTo>
                  <a:lnTo>
                    <a:pt x="652" y="7832"/>
                  </a:lnTo>
                  <a:lnTo>
                    <a:pt x="652" y="8344"/>
                  </a:lnTo>
                  <a:lnTo>
                    <a:pt x="916" y="8344"/>
                  </a:lnTo>
                  <a:lnTo>
                    <a:pt x="916" y="7832"/>
                  </a:lnTo>
                  <a:lnTo>
                    <a:pt x="1102" y="7832"/>
                  </a:lnTo>
                  <a:lnTo>
                    <a:pt x="1102" y="8344"/>
                  </a:lnTo>
                  <a:lnTo>
                    <a:pt x="1350" y="8344"/>
                  </a:lnTo>
                  <a:lnTo>
                    <a:pt x="1350" y="7832"/>
                  </a:lnTo>
                  <a:lnTo>
                    <a:pt x="1552" y="7832"/>
                  </a:lnTo>
                  <a:lnTo>
                    <a:pt x="1552" y="8344"/>
                  </a:lnTo>
                  <a:lnTo>
                    <a:pt x="1816" y="8344"/>
                  </a:lnTo>
                  <a:lnTo>
                    <a:pt x="1816" y="7832"/>
                  </a:lnTo>
                  <a:lnTo>
                    <a:pt x="2017" y="7832"/>
                  </a:lnTo>
                  <a:lnTo>
                    <a:pt x="2017" y="8344"/>
                  </a:lnTo>
                  <a:lnTo>
                    <a:pt x="2265" y="8344"/>
                  </a:lnTo>
                  <a:lnTo>
                    <a:pt x="2265" y="7832"/>
                  </a:lnTo>
                  <a:lnTo>
                    <a:pt x="2467" y="7832"/>
                  </a:lnTo>
                  <a:lnTo>
                    <a:pt x="2467" y="8344"/>
                  </a:lnTo>
                  <a:lnTo>
                    <a:pt x="2715" y="8344"/>
                  </a:lnTo>
                  <a:lnTo>
                    <a:pt x="2715" y="7832"/>
                  </a:lnTo>
                  <a:lnTo>
                    <a:pt x="2901" y="7832"/>
                  </a:lnTo>
                  <a:lnTo>
                    <a:pt x="2901" y="8344"/>
                  </a:lnTo>
                  <a:lnTo>
                    <a:pt x="3165" y="8344"/>
                  </a:lnTo>
                  <a:lnTo>
                    <a:pt x="3165" y="7832"/>
                  </a:lnTo>
                  <a:lnTo>
                    <a:pt x="3351" y="7832"/>
                  </a:lnTo>
                  <a:lnTo>
                    <a:pt x="3351" y="8344"/>
                  </a:lnTo>
                  <a:lnTo>
                    <a:pt x="3599" y="8344"/>
                  </a:lnTo>
                  <a:lnTo>
                    <a:pt x="3599" y="7832"/>
                  </a:lnTo>
                  <a:lnTo>
                    <a:pt x="3816" y="7832"/>
                  </a:lnTo>
                  <a:lnTo>
                    <a:pt x="3816" y="8344"/>
                  </a:lnTo>
                  <a:lnTo>
                    <a:pt x="4064" y="8344"/>
                  </a:lnTo>
                  <a:lnTo>
                    <a:pt x="4064" y="7832"/>
                  </a:lnTo>
                  <a:lnTo>
                    <a:pt x="4266" y="7832"/>
                  </a:lnTo>
                  <a:lnTo>
                    <a:pt x="4266" y="8344"/>
                  </a:lnTo>
                  <a:lnTo>
                    <a:pt x="4514" y="8344"/>
                  </a:lnTo>
                  <a:lnTo>
                    <a:pt x="4514" y="7832"/>
                  </a:lnTo>
                  <a:lnTo>
                    <a:pt x="4716" y="7832"/>
                  </a:lnTo>
                  <a:lnTo>
                    <a:pt x="4716" y="8344"/>
                  </a:lnTo>
                  <a:lnTo>
                    <a:pt x="4964" y="8344"/>
                  </a:lnTo>
                  <a:lnTo>
                    <a:pt x="4964" y="7832"/>
                  </a:lnTo>
                  <a:lnTo>
                    <a:pt x="5150" y="7832"/>
                  </a:lnTo>
                  <a:lnTo>
                    <a:pt x="5150" y="8344"/>
                  </a:lnTo>
                  <a:lnTo>
                    <a:pt x="5414" y="8344"/>
                  </a:lnTo>
                  <a:lnTo>
                    <a:pt x="5414" y="7832"/>
                  </a:lnTo>
                  <a:lnTo>
                    <a:pt x="5600" y="7832"/>
                  </a:lnTo>
                  <a:lnTo>
                    <a:pt x="5600" y="8344"/>
                  </a:lnTo>
                  <a:lnTo>
                    <a:pt x="5879" y="8344"/>
                  </a:lnTo>
                  <a:lnTo>
                    <a:pt x="5879" y="7832"/>
                  </a:lnTo>
                  <a:lnTo>
                    <a:pt x="6065" y="7832"/>
                  </a:lnTo>
                  <a:lnTo>
                    <a:pt x="6065" y="8344"/>
                  </a:lnTo>
                  <a:lnTo>
                    <a:pt x="6313" y="8344"/>
                  </a:lnTo>
                  <a:lnTo>
                    <a:pt x="6313" y="7832"/>
                  </a:lnTo>
                  <a:lnTo>
                    <a:pt x="6515" y="7832"/>
                  </a:lnTo>
                  <a:lnTo>
                    <a:pt x="6515" y="8344"/>
                  </a:lnTo>
                  <a:lnTo>
                    <a:pt x="6763" y="8344"/>
                  </a:lnTo>
                  <a:lnTo>
                    <a:pt x="6763" y="7832"/>
                  </a:lnTo>
                  <a:lnTo>
                    <a:pt x="6965" y="7832"/>
                  </a:lnTo>
                  <a:lnTo>
                    <a:pt x="6965" y="8344"/>
                  </a:lnTo>
                  <a:lnTo>
                    <a:pt x="7213" y="8344"/>
                  </a:lnTo>
                  <a:lnTo>
                    <a:pt x="7213" y="7832"/>
                  </a:lnTo>
                  <a:lnTo>
                    <a:pt x="7399" y="7832"/>
                  </a:lnTo>
                  <a:lnTo>
                    <a:pt x="7399" y="8344"/>
                  </a:lnTo>
                  <a:lnTo>
                    <a:pt x="7663" y="8344"/>
                  </a:lnTo>
                  <a:lnTo>
                    <a:pt x="7663" y="7832"/>
                  </a:lnTo>
                  <a:lnTo>
                    <a:pt x="7818" y="7832"/>
                  </a:lnTo>
                  <a:lnTo>
                    <a:pt x="7818" y="7677"/>
                  </a:lnTo>
                  <a:lnTo>
                    <a:pt x="8330" y="7677"/>
                  </a:lnTo>
                  <a:lnTo>
                    <a:pt x="8330" y="7429"/>
                  </a:lnTo>
                  <a:lnTo>
                    <a:pt x="7818" y="7429"/>
                  </a:lnTo>
                  <a:lnTo>
                    <a:pt x="7818" y="7243"/>
                  </a:lnTo>
                  <a:lnTo>
                    <a:pt x="8330" y="7243"/>
                  </a:lnTo>
                  <a:lnTo>
                    <a:pt x="8330" y="6964"/>
                  </a:lnTo>
                  <a:lnTo>
                    <a:pt x="7818" y="6964"/>
                  </a:lnTo>
                  <a:lnTo>
                    <a:pt x="7818" y="6778"/>
                  </a:lnTo>
                  <a:lnTo>
                    <a:pt x="8330" y="6778"/>
                  </a:lnTo>
                  <a:lnTo>
                    <a:pt x="8330" y="6514"/>
                  </a:lnTo>
                  <a:lnTo>
                    <a:pt x="7818" y="6514"/>
                  </a:lnTo>
                  <a:lnTo>
                    <a:pt x="7818" y="6328"/>
                  </a:lnTo>
                  <a:lnTo>
                    <a:pt x="8330" y="6328"/>
                  </a:lnTo>
                  <a:lnTo>
                    <a:pt x="8330" y="6080"/>
                  </a:lnTo>
                  <a:lnTo>
                    <a:pt x="7818" y="6080"/>
                  </a:lnTo>
                  <a:lnTo>
                    <a:pt x="7818" y="5878"/>
                  </a:lnTo>
                  <a:lnTo>
                    <a:pt x="8330" y="5878"/>
                  </a:lnTo>
                  <a:lnTo>
                    <a:pt x="8330" y="5630"/>
                  </a:lnTo>
                  <a:lnTo>
                    <a:pt x="7818" y="5630"/>
                  </a:lnTo>
                  <a:lnTo>
                    <a:pt x="7818" y="5429"/>
                  </a:lnTo>
                  <a:lnTo>
                    <a:pt x="8330" y="5429"/>
                  </a:lnTo>
                  <a:lnTo>
                    <a:pt x="8330" y="5180"/>
                  </a:lnTo>
                  <a:lnTo>
                    <a:pt x="7818" y="5180"/>
                  </a:lnTo>
                  <a:lnTo>
                    <a:pt x="7818" y="4994"/>
                  </a:lnTo>
                  <a:lnTo>
                    <a:pt x="8330" y="4994"/>
                  </a:lnTo>
                  <a:lnTo>
                    <a:pt x="8330" y="4715"/>
                  </a:lnTo>
                  <a:lnTo>
                    <a:pt x="7818" y="4715"/>
                  </a:lnTo>
                  <a:lnTo>
                    <a:pt x="7818" y="4529"/>
                  </a:lnTo>
                  <a:lnTo>
                    <a:pt x="8330" y="4529"/>
                  </a:lnTo>
                  <a:lnTo>
                    <a:pt x="8330" y="4265"/>
                  </a:lnTo>
                  <a:lnTo>
                    <a:pt x="7818" y="4265"/>
                  </a:lnTo>
                  <a:lnTo>
                    <a:pt x="7818" y="4079"/>
                  </a:lnTo>
                  <a:lnTo>
                    <a:pt x="8330" y="4079"/>
                  </a:lnTo>
                  <a:lnTo>
                    <a:pt x="8330" y="3831"/>
                  </a:lnTo>
                  <a:lnTo>
                    <a:pt x="7818" y="3831"/>
                  </a:lnTo>
                  <a:lnTo>
                    <a:pt x="7818" y="3629"/>
                  </a:lnTo>
                  <a:lnTo>
                    <a:pt x="8330" y="3629"/>
                  </a:lnTo>
                  <a:lnTo>
                    <a:pt x="8330" y="3381"/>
                  </a:lnTo>
                  <a:lnTo>
                    <a:pt x="7818" y="3381"/>
                  </a:lnTo>
                  <a:lnTo>
                    <a:pt x="7818" y="3180"/>
                  </a:lnTo>
                  <a:lnTo>
                    <a:pt x="8330" y="3180"/>
                  </a:lnTo>
                  <a:lnTo>
                    <a:pt x="8330" y="2931"/>
                  </a:lnTo>
                  <a:lnTo>
                    <a:pt x="7818" y="2931"/>
                  </a:lnTo>
                  <a:lnTo>
                    <a:pt x="7818" y="2745"/>
                  </a:lnTo>
                  <a:lnTo>
                    <a:pt x="8330" y="2745"/>
                  </a:lnTo>
                  <a:lnTo>
                    <a:pt x="8330" y="2466"/>
                  </a:lnTo>
                  <a:lnTo>
                    <a:pt x="7818" y="2466"/>
                  </a:lnTo>
                  <a:lnTo>
                    <a:pt x="7818" y="2280"/>
                  </a:lnTo>
                  <a:lnTo>
                    <a:pt x="8330" y="2280"/>
                  </a:lnTo>
                  <a:lnTo>
                    <a:pt x="8330" y="2016"/>
                  </a:lnTo>
                  <a:lnTo>
                    <a:pt x="7818" y="2016"/>
                  </a:lnTo>
                  <a:lnTo>
                    <a:pt x="7818" y="1830"/>
                  </a:lnTo>
                  <a:lnTo>
                    <a:pt x="8330" y="1830"/>
                  </a:lnTo>
                  <a:lnTo>
                    <a:pt x="8330" y="1582"/>
                  </a:lnTo>
                  <a:lnTo>
                    <a:pt x="7818" y="1582"/>
                  </a:lnTo>
                  <a:lnTo>
                    <a:pt x="7818" y="1381"/>
                  </a:lnTo>
                  <a:lnTo>
                    <a:pt x="8330" y="1381"/>
                  </a:lnTo>
                  <a:lnTo>
                    <a:pt x="8330" y="1132"/>
                  </a:lnTo>
                  <a:lnTo>
                    <a:pt x="7818" y="1132"/>
                  </a:lnTo>
                  <a:lnTo>
                    <a:pt x="7818" y="931"/>
                  </a:lnTo>
                  <a:lnTo>
                    <a:pt x="8330" y="931"/>
                  </a:lnTo>
                  <a:lnTo>
                    <a:pt x="8330" y="683"/>
                  </a:lnTo>
                  <a:lnTo>
                    <a:pt x="7818" y="683"/>
                  </a:lnTo>
                  <a:lnTo>
                    <a:pt x="7818" y="527"/>
                  </a:lnTo>
                  <a:lnTo>
                    <a:pt x="7663" y="527"/>
                  </a:lnTo>
                  <a:lnTo>
                    <a:pt x="7663" y="0"/>
                  </a:lnTo>
                  <a:lnTo>
                    <a:pt x="7399" y="0"/>
                  </a:lnTo>
                  <a:lnTo>
                    <a:pt x="7399" y="527"/>
                  </a:lnTo>
                  <a:lnTo>
                    <a:pt x="7213" y="527"/>
                  </a:lnTo>
                  <a:lnTo>
                    <a:pt x="7213" y="0"/>
                  </a:lnTo>
                  <a:lnTo>
                    <a:pt x="6965" y="0"/>
                  </a:lnTo>
                  <a:lnTo>
                    <a:pt x="6965" y="527"/>
                  </a:lnTo>
                  <a:lnTo>
                    <a:pt x="6763" y="527"/>
                  </a:lnTo>
                  <a:lnTo>
                    <a:pt x="6763" y="0"/>
                  </a:lnTo>
                  <a:lnTo>
                    <a:pt x="6515" y="0"/>
                  </a:lnTo>
                  <a:lnTo>
                    <a:pt x="6515" y="527"/>
                  </a:lnTo>
                  <a:lnTo>
                    <a:pt x="6313" y="527"/>
                  </a:lnTo>
                  <a:lnTo>
                    <a:pt x="6313" y="0"/>
                  </a:lnTo>
                  <a:lnTo>
                    <a:pt x="6065" y="0"/>
                  </a:lnTo>
                  <a:lnTo>
                    <a:pt x="6065" y="527"/>
                  </a:lnTo>
                  <a:lnTo>
                    <a:pt x="5879" y="527"/>
                  </a:lnTo>
                  <a:lnTo>
                    <a:pt x="5879" y="0"/>
                  </a:lnTo>
                  <a:lnTo>
                    <a:pt x="5600" y="0"/>
                  </a:lnTo>
                  <a:lnTo>
                    <a:pt x="5600" y="527"/>
                  </a:lnTo>
                  <a:lnTo>
                    <a:pt x="5414" y="527"/>
                  </a:lnTo>
                  <a:lnTo>
                    <a:pt x="5414" y="0"/>
                  </a:lnTo>
                  <a:lnTo>
                    <a:pt x="5150" y="0"/>
                  </a:lnTo>
                  <a:lnTo>
                    <a:pt x="5150" y="527"/>
                  </a:lnTo>
                  <a:lnTo>
                    <a:pt x="4964" y="527"/>
                  </a:lnTo>
                  <a:lnTo>
                    <a:pt x="4964" y="0"/>
                  </a:lnTo>
                  <a:lnTo>
                    <a:pt x="4716" y="0"/>
                  </a:lnTo>
                  <a:lnTo>
                    <a:pt x="4716" y="527"/>
                  </a:lnTo>
                  <a:lnTo>
                    <a:pt x="4514" y="527"/>
                  </a:lnTo>
                  <a:lnTo>
                    <a:pt x="4514" y="0"/>
                  </a:lnTo>
                  <a:lnTo>
                    <a:pt x="4266" y="0"/>
                  </a:lnTo>
                  <a:lnTo>
                    <a:pt x="4266" y="527"/>
                  </a:lnTo>
                  <a:lnTo>
                    <a:pt x="4064" y="527"/>
                  </a:lnTo>
                  <a:lnTo>
                    <a:pt x="4064" y="0"/>
                  </a:lnTo>
                  <a:lnTo>
                    <a:pt x="3816" y="0"/>
                  </a:lnTo>
                  <a:lnTo>
                    <a:pt x="3816" y="527"/>
                  </a:lnTo>
                  <a:lnTo>
                    <a:pt x="3599" y="527"/>
                  </a:lnTo>
                  <a:lnTo>
                    <a:pt x="3599" y="0"/>
                  </a:lnTo>
                  <a:lnTo>
                    <a:pt x="3351" y="0"/>
                  </a:lnTo>
                  <a:lnTo>
                    <a:pt x="3351" y="527"/>
                  </a:lnTo>
                  <a:lnTo>
                    <a:pt x="3165" y="527"/>
                  </a:lnTo>
                  <a:lnTo>
                    <a:pt x="3165" y="0"/>
                  </a:lnTo>
                  <a:lnTo>
                    <a:pt x="2901" y="0"/>
                  </a:lnTo>
                  <a:lnTo>
                    <a:pt x="2901" y="527"/>
                  </a:lnTo>
                  <a:lnTo>
                    <a:pt x="2715" y="527"/>
                  </a:lnTo>
                  <a:lnTo>
                    <a:pt x="2715" y="0"/>
                  </a:lnTo>
                  <a:lnTo>
                    <a:pt x="2467" y="0"/>
                  </a:lnTo>
                  <a:lnTo>
                    <a:pt x="2467" y="527"/>
                  </a:lnTo>
                  <a:lnTo>
                    <a:pt x="2265" y="527"/>
                  </a:lnTo>
                  <a:lnTo>
                    <a:pt x="2265" y="0"/>
                  </a:lnTo>
                  <a:lnTo>
                    <a:pt x="2017" y="0"/>
                  </a:lnTo>
                  <a:lnTo>
                    <a:pt x="2017" y="527"/>
                  </a:lnTo>
                  <a:lnTo>
                    <a:pt x="1816" y="527"/>
                  </a:lnTo>
                  <a:lnTo>
                    <a:pt x="1816" y="0"/>
                  </a:lnTo>
                  <a:lnTo>
                    <a:pt x="1552" y="0"/>
                  </a:lnTo>
                  <a:lnTo>
                    <a:pt x="1552" y="527"/>
                  </a:lnTo>
                  <a:lnTo>
                    <a:pt x="1350" y="527"/>
                  </a:lnTo>
                  <a:lnTo>
                    <a:pt x="1350" y="0"/>
                  </a:lnTo>
                  <a:lnTo>
                    <a:pt x="1102" y="0"/>
                  </a:lnTo>
                  <a:lnTo>
                    <a:pt x="1102" y="527"/>
                  </a:lnTo>
                  <a:lnTo>
                    <a:pt x="916" y="527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g2619bdf6bdf_1_56"/>
            <p:cNvSpPr/>
            <p:nvPr/>
          </p:nvSpPr>
          <p:spPr>
            <a:xfrm>
              <a:off x="2047525" y="2176425"/>
              <a:ext cx="182650" cy="182650"/>
            </a:xfrm>
            <a:custGeom>
              <a:avLst/>
              <a:gdLst/>
              <a:ahLst/>
              <a:cxnLst/>
              <a:rect l="l" t="t" r="r" b="b"/>
              <a:pathLst>
                <a:path w="7306" h="7306" extrusionOk="0">
                  <a:moveTo>
                    <a:pt x="0" y="0"/>
                  </a:moveTo>
                  <a:lnTo>
                    <a:pt x="0" y="7305"/>
                  </a:lnTo>
                  <a:lnTo>
                    <a:pt x="7305" y="7305"/>
                  </a:lnTo>
                  <a:lnTo>
                    <a:pt x="73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g2619bdf6bdf_1_56"/>
            <p:cNvSpPr/>
            <p:nvPr/>
          </p:nvSpPr>
          <p:spPr>
            <a:xfrm>
              <a:off x="205140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g2619bdf6bdf_1_56"/>
            <p:cNvSpPr/>
            <p:nvPr/>
          </p:nvSpPr>
          <p:spPr>
            <a:xfrm>
              <a:off x="206302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1" y="0"/>
                  </a:moveTo>
                  <a:lnTo>
                    <a:pt x="1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g2619bdf6bdf_1_56"/>
            <p:cNvSpPr/>
            <p:nvPr/>
          </p:nvSpPr>
          <p:spPr>
            <a:xfrm>
              <a:off x="207427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g2619bdf6bdf_1_56"/>
            <p:cNvSpPr/>
            <p:nvPr/>
          </p:nvSpPr>
          <p:spPr>
            <a:xfrm>
              <a:off x="208552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g2619bdf6bdf_1_56"/>
            <p:cNvSpPr/>
            <p:nvPr/>
          </p:nvSpPr>
          <p:spPr>
            <a:xfrm>
              <a:off x="209637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g2619bdf6bdf_1_56"/>
            <p:cNvSpPr/>
            <p:nvPr/>
          </p:nvSpPr>
          <p:spPr>
            <a:xfrm>
              <a:off x="210762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g2619bdf6bdf_1_56"/>
            <p:cNvSpPr/>
            <p:nvPr/>
          </p:nvSpPr>
          <p:spPr>
            <a:xfrm>
              <a:off x="211925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g2619bdf6bdf_1_56"/>
            <p:cNvSpPr/>
            <p:nvPr/>
          </p:nvSpPr>
          <p:spPr>
            <a:xfrm>
              <a:off x="213050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g2619bdf6bdf_1_56"/>
            <p:cNvSpPr/>
            <p:nvPr/>
          </p:nvSpPr>
          <p:spPr>
            <a:xfrm>
              <a:off x="2141350" y="2359050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1" y="0"/>
                  </a:moveTo>
                  <a:lnTo>
                    <a:pt x="1" y="512"/>
                  </a:lnTo>
                  <a:lnTo>
                    <a:pt x="264" y="51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g2619bdf6bdf_1_56"/>
            <p:cNvSpPr/>
            <p:nvPr/>
          </p:nvSpPr>
          <p:spPr>
            <a:xfrm>
              <a:off x="215260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g2619bdf6bdf_1_56"/>
            <p:cNvSpPr/>
            <p:nvPr/>
          </p:nvSpPr>
          <p:spPr>
            <a:xfrm>
              <a:off x="216385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g2619bdf6bdf_1_56"/>
            <p:cNvSpPr/>
            <p:nvPr/>
          </p:nvSpPr>
          <p:spPr>
            <a:xfrm>
              <a:off x="217547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g2619bdf6bdf_1_56"/>
            <p:cNvSpPr/>
            <p:nvPr/>
          </p:nvSpPr>
          <p:spPr>
            <a:xfrm>
              <a:off x="2186725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g2619bdf6bdf_1_56"/>
            <p:cNvSpPr/>
            <p:nvPr/>
          </p:nvSpPr>
          <p:spPr>
            <a:xfrm>
              <a:off x="2197950" y="2359050"/>
              <a:ext cx="6250" cy="12825"/>
            </a:xfrm>
            <a:custGeom>
              <a:avLst/>
              <a:gdLst/>
              <a:ahLst/>
              <a:cxnLst/>
              <a:rect l="l" t="t" r="r" b="b"/>
              <a:pathLst>
                <a:path w="250" h="513" extrusionOk="0">
                  <a:moveTo>
                    <a:pt x="1" y="0"/>
                  </a:moveTo>
                  <a:lnTo>
                    <a:pt x="1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g2619bdf6bdf_1_56"/>
            <p:cNvSpPr/>
            <p:nvPr/>
          </p:nvSpPr>
          <p:spPr>
            <a:xfrm>
              <a:off x="2208825" y="2359050"/>
              <a:ext cx="6600" cy="12825"/>
            </a:xfrm>
            <a:custGeom>
              <a:avLst/>
              <a:gdLst/>
              <a:ahLst/>
              <a:cxnLst/>
              <a:rect l="l" t="t" r="r" b="b"/>
              <a:pathLst>
                <a:path w="264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64" y="51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g2619bdf6bdf_1_56"/>
            <p:cNvSpPr/>
            <p:nvPr/>
          </p:nvSpPr>
          <p:spPr>
            <a:xfrm>
              <a:off x="2220450" y="2359050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0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g2619bdf6bdf_1_56"/>
            <p:cNvSpPr/>
            <p:nvPr/>
          </p:nvSpPr>
          <p:spPr>
            <a:xfrm>
              <a:off x="2034725" y="218030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g2619bdf6bdf_1_56"/>
            <p:cNvSpPr/>
            <p:nvPr/>
          </p:nvSpPr>
          <p:spPr>
            <a:xfrm>
              <a:off x="2034725" y="219155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g2619bdf6bdf_1_56"/>
            <p:cNvSpPr/>
            <p:nvPr/>
          </p:nvSpPr>
          <p:spPr>
            <a:xfrm>
              <a:off x="2034725" y="220240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g2619bdf6bdf_1_56"/>
            <p:cNvSpPr/>
            <p:nvPr/>
          </p:nvSpPr>
          <p:spPr>
            <a:xfrm>
              <a:off x="2034725" y="2214025"/>
              <a:ext cx="12825" cy="6625"/>
            </a:xfrm>
            <a:custGeom>
              <a:avLst/>
              <a:gdLst/>
              <a:ahLst/>
              <a:cxnLst/>
              <a:rect l="l" t="t" r="r" b="b"/>
              <a:pathLst>
                <a:path w="513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2" y="265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g2619bdf6bdf_1_56"/>
            <p:cNvSpPr/>
            <p:nvPr/>
          </p:nvSpPr>
          <p:spPr>
            <a:xfrm>
              <a:off x="2034725" y="222527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g2619bdf6bdf_1_56"/>
            <p:cNvSpPr/>
            <p:nvPr/>
          </p:nvSpPr>
          <p:spPr>
            <a:xfrm>
              <a:off x="2034725" y="223652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g2619bdf6bdf_1_56"/>
            <p:cNvSpPr/>
            <p:nvPr/>
          </p:nvSpPr>
          <p:spPr>
            <a:xfrm>
              <a:off x="2034725" y="224777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g2619bdf6bdf_1_56"/>
            <p:cNvSpPr/>
            <p:nvPr/>
          </p:nvSpPr>
          <p:spPr>
            <a:xfrm>
              <a:off x="2034725" y="225862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g2619bdf6bdf_1_56"/>
            <p:cNvSpPr/>
            <p:nvPr/>
          </p:nvSpPr>
          <p:spPr>
            <a:xfrm>
              <a:off x="2034725" y="227025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g2619bdf6bdf_1_56"/>
            <p:cNvSpPr/>
            <p:nvPr/>
          </p:nvSpPr>
          <p:spPr>
            <a:xfrm>
              <a:off x="2034725" y="228150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g2619bdf6bdf_1_56"/>
            <p:cNvSpPr/>
            <p:nvPr/>
          </p:nvSpPr>
          <p:spPr>
            <a:xfrm>
              <a:off x="2034725" y="229275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g2619bdf6bdf_1_56"/>
            <p:cNvSpPr/>
            <p:nvPr/>
          </p:nvSpPr>
          <p:spPr>
            <a:xfrm>
              <a:off x="2034725" y="230400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g2619bdf6bdf_1_56"/>
            <p:cNvSpPr/>
            <p:nvPr/>
          </p:nvSpPr>
          <p:spPr>
            <a:xfrm>
              <a:off x="2034725" y="2314850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g2619bdf6bdf_1_56"/>
            <p:cNvSpPr/>
            <p:nvPr/>
          </p:nvSpPr>
          <p:spPr>
            <a:xfrm>
              <a:off x="2034725" y="232647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1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g2619bdf6bdf_1_56"/>
            <p:cNvSpPr/>
            <p:nvPr/>
          </p:nvSpPr>
          <p:spPr>
            <a:xfrm>
              <a:off x="2034725" y="233772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9"/>
                  </a:lnTo>
                  <a:lnTo>
                    <a:pt x="512" y="24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g2619bdf6bdf_1_56"/>
            <p:cNvSpPr/>
            <p:nvPr/>
          </p:nvSpPr>
          <p:spPr>
            <a:xfrm>
              <a:off x="2034725" y="2348975"/>
              <a:ext cx="12825" cy="6225"/>
            </a:xfrm>
            <a:custGeom>
              <a:avLst/>
              <a:gdLst/>
              <a:ahLst/>
              <a:cxnLst/>
              <a:rect l="l" t="t" r="r" b="b"/>
              <a:pathLst>
                <a:path w="513" h="249" extrusionOk="0">
                  <a:moveTo>
                    <a:pt x="0" y="0"/>
                  </a:moveTo>
                  <a:lnTo>
                    <a:pt x="0" y="248"/>
                  </a:lnTo>
                  <a:lnTo>
                    <a:pt x="512" y="24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g2619bdf6bdf_1_56"/>
            <p:cNvSpPr/>
            <p:nvPr/>
          </p:nvSpPr>
          <p:spPr>
            <a:xfrm>
              <a:off x="222045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g2619bdf6bdf_1_56"/>
            <p:cNvSpPr/>
            <p:nvPr/>
          </p:nvSpPr>
          <p:spPr>
            <a:xfrm>
              <a:off x="2208825" y="2163625"/>
              <a:ext cx="6600" cy="12825"/>
            </a:xfrm>
            <a:custGeom>
              <a:avLst/>
              <a:gdLst/>
              <a:ahLst/>
              <a:cxnLst/>
              <a:rect l="l" t="t" r="r" b="b"/>
              <a:pathLst>
                <a:path w="264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64" y="512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g2619bdf6bdf_1_56"/>
            <p:cNvSpPr/>
            <p:nvPr/>
          </p:nvSpPr>
          <p:spPr>
            <a:xfrm>
              <a:off x="2197950" y="2163625"/>
              <a:ext cx="6250" cy="12825"/>
            </a:xfrm>
            <a:custGeom>
              <a:avLst/>
              <a:gdLst/>
              <a:ahLst/>
              <a:cxnLst/>
              <a:rect l="l" t="t" r="r" b="b"/>
              <a:pathLst>
                <a:path w="250" h="513" extrusionOk="0">
                  <a:moveTo>
                    <a:pt x="1" y="1"/>
                  </a:moveTo>
                  <a:lnTo>
                    <a:pt x="1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g2619bdf6bdf_1_56"/>
            <p:cNvSpPr/>
            <p:nvPr/>
          </p:nvSpPr>
          <p:spPr>
            <a:xfrm>
              <a:off x="218672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g2619bdf6bdf_1_56"/>
            <p:cNvSpPr/>
            <p:nvPr/>
          </p:nvSpPr>
          <p:spPr>
            <a:xfrm>
              <a:off x="217547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g2619bdf6bdf_1_56"/>
            <p:cNvSpPr/>
            <p:nvPr/>
          </p:nvSpPr>
          <p:spPr>
            <a:xfrm>
              <a:off x="216385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g2619bdf6bdf_1_56"/>
            <p:cNvSpPr/>
            <p:nvPr/>
          </p:nvSpPr>
          <p:spPr>
            <a:xfrm>
              <a:off x="215260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g2619bdf6bdf_1_56"/>
            <p:cNvSpPr/>
            <p:nvPr/>
          </p:nvSpPr>
          <p:spPr>
            <a:xfrm>
              <a:off x="2141350" y="2163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1" y="1"/>
                  </a:moveTo>
                  <a:lnTo>
                    <a:pt x="1" y="512"/>
                  </a:lnTo>
                  <a:lnTo>
                    <a:pt x="264" y="512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g2619bdf6bdf_1_56"/>
            <p:cNvSpPr/>
            <p:nvPr/>
          </p:nvSpPr>
          <p:spPr>
            <a:xfrm>
              <a:off x="213050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g2619bdf6bdf_1_56"/>
            <p:cNvSpPr/>
            <p:nvPr/>
          </p:nvSpPr>
          <p:spPr>
            <a:xfrm>
              <a:off x="211925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g2619bdf6bdf_1_56"/>
            <p:cNvSpPr/>
            <p:nvPr/>
          </p:nvSpPr>
          <p:spPr>
            <a:xfrm>
              <a:off x="210762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g2619bdf6bdf_1_56"/>
            <p:cNvSpPr/>
            <p:nvPr/>
          </p:nvSpPr>
          <p:spPr>
            <a:xfrm>
              <a:off x="209637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g2619bdf6bdf_1_56"/>
            <p:cNvSpPr/>
            <p:nvPr/>
          </p:nvSpPr>
          <p:spPr>
            <a:xfrm>
              <a:off x="208552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g2619bdf6bdf_1_56"/>
            <p:cNvSpPr/>
            <p:nvPr/>
          </p:nvSpPr>
          <p:spPr>
            <a:xfrm>
              <a:off x="207427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g2619bdf6bdf_1_56"/>
            <p:cNvSpPr/>
            <p:nvPr/>
          </p:nvSpPr>
          <p:spPr>
            <a:xfrm>
              <a:off x="2063025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1" y="1"/>
                  </a:moveTo>
                  <a:lnTo>
                    <a:pt x="1" y="512"/>
                  </a:lnTo>
                  <a:lnTo>
                    <a:pt x="249" y="51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g2619bdf6bdf_1_56"/>
            <p:cNvSpPr/>
            <p:nvPr/>
          </p:nvSpPr>
          <p:spPr>
            <a:xfrm>
              <a:off x="2051400" y="2163625"/>
              <a:ext cx="6225" cy="12825"/>
            </a:xfrm>
            <a:custGeom>
              <a:avLst/>
              <a:gdLst/>
              <a:ahLst/>
              <a:cxnLst/>
              <a:rect l="l" t="t" r="r" b="b"/>
              <a:pathLst>
                <a:path w="249" h="513" extrusionOk="0">
                  <a:moveTo>
                    <a:pt x="0" y="1"/>
                  </a:moveTo>
                  <a:lnTo>
                    <a:pt x="0" y="512"/>
                  </a:lnTo>
                  <a:lnTo>
                    <a:pt x="248" y="5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g2619bdf6bdf_1_56"/>
            <p:cNvSpPr/>
            <p:nvPr/>
          </p:nvSpPr>
          <p:spPr>
            <a:xfrm>
              <a:off x="2230925" y="23489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g2619bdf6bdf_1_56"/>
            <p:cNvSpPr/>
            <p:nvPr/>
          </p:nvSpPr>
          <p:spPr>
            <a:xfrm>
              <a:off x="2230925" y="23377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g2619bdf6bdf_1_56"/>
            <p:cNvSpPr/>
            <p:nvPr/>
          </p:nvSpPr>
          <p:spPr>
            <a:xfrm>
              <a:off x="2230925" y="23264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g2619bdf6bdf_1_56"/>
            <p:cNvSpPr/>
            <p:nvPr/>
          </p:nvSpPr>
          <p:spPr>
            <a:xfrm>
              <a:off x="2230925" y="23148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g2619bdf6bdf_1_56"/>
            <p:cNvSpPr/>
            <p:nvPr/>
          </p:nvSpPr>
          <p:spPr>
            <a:xfrm>
              <a:off x="2230925" y="23040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g2619bdf6bdf_1_56"/>
            <p:cNvSpPr/>
            <p:nvPr/>
          </p:nvSpPr>
          <p:spPr>
            <a:xfrm>
              <a:off x="2230925" y="22927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g2619bdf6bdf_1_56"/>
            <p:cNvSpPr/>
            <p:nvPr/>
          </p:nvSpPr>
          <p:spPr>
            <a:xfrm>
              <a:off x="2230925" y="22815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g2619bdf6bdf_1_56"/>
            <p:cNvSpPr/>
            <p:nvPr/>
          </p:nvSpPr>
          <p:spPr>
            <a:xfrm>
              <a:off x="2230925" y="22702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g2619bdf6bdf_1_56"/>
            <p:cNvSpPr/>
            <p:nvPr/>
          </p:nvSpPr>
          <p:spPr>
            <a:xfrm>
              <a:off x="2230925" y="22586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g2619bdf6bdf_1_56"/>
            <p:cNvSpPr/>
            <p:nvPr/>
          </p:nvSpPr>
          <p:spPr>
            <a:xfrm>
              <a:off x="2230925" y="22477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g2619bdf6bdf_1_56"/>
            <p:cNvSpPr/>
            <p:nvPr/>
          </p:nvSpPr>
          <p:spPr>
            <a:xfrm>
              <a:off x="2230925" y="22365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g2619bdf6bdf_1_56"/>
            <p:cNvSpPr/>
            <p:nvPr/>
          </p:nvSpPr>
          <p:spPr>
            <a:xfrm>
              <a:off x="2230925" y="22252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g2619bdf6bdf_1_56"/>
            <p:cNvSpPr/>
            <p:nvPr/>
          </p:nvSpPr>
          <p:spPr>
            <a:xfrm>
              <a:off x="2230925" y="2214025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497" y="26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g2619bdf6bdf_1_56"/>
            <p:cNvSpPr/>
            <p:nvPr/>
          </p:nvSpPr>
          <p:spPr>
            <a:xfrm>
              <a:off x="2230925" y="22024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g2619bdf6bdf_1_56"/>
            <p:cNvSpPr/>
            <p:nvPr/>
          </p:nvSpPr>
          <p:spPr>
            <a:xfrm>
              <a:off x="2230925" y="21915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g2619bdf6bdf_1_56"/>
            <p:cNvSpPr/>
            <p:nvPr/>
          </p:nvSpPr>
          <p:spPr>
            <a:xfrm>
              <a:off x="2230925" y="21803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g2619bdf6bdf_1_56"/>
            <p:cNvSpPr/>
            <p:nvPr/>
          </p:nvSpPr>
          <p:spPr>
            <a:xfrm>
              <a:off x="2054875" y="2184950"/>
              <a:ext cx="12450" cy="12825"/>
            </a:xfrm>
            <a:custGeom>
              <a:avLst/>
              <a:gdLst/>
              <a:ahLst/>
              <a:cxnLst/>
              <a:rect l="l" t="t" r="r" b="b"/>
              <a:pathLst>
                <a:path w="498" h="513" extrusionOk="0">
                  <a:moveTo>
                    <a:pt x="249" y="1"/>
                  </a:moveTo>
                  <a:cubicBezTo>
                    <a:pt x="109" y="1"/>
                    <a:pt x="1" y="125"/>
                    <a:pt x="1" y="264"/>
                  </a:cubicBezTo>
                  <a:cubicBezTo>
                    <a:pt x="1" y="388"/>
                    <a:pt x="109" y="512"/>
                    <a:pt x="249" y="512"/>
                  </a:cubicBezTo>
                  <a:cubicBezTo>
                    <a:pt x="389" y="512"/>
                    <a:pt x="497" y="388"/>
                    <a:pt x="497" y="264"/>
                  </a:cubicBezTo>
                  <a:cubicBezTo>
                    <a:pt x="497" y="125"/>
                    <a:pt x="389" y="1"/>
                    <a:pt x="2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g2619bdf6bdf_1_56"/>
            <p:cNvSpPr/>
            <p:nvPr/>
          </p:nvSpPr>
          <p:spPr>
            <a:xfrm>
              <a:off x="2243325" y="2154700"/>
              <a:ext cx="41125" cy="29900"/>
            </a:xfrm>
            <a:custGeom>
              <a:avLst/>
              <a:gdLst/>
              <a:ahLst/>
              <a:cxnLst/>
              <a:rect l="l" t="t" r="r" b="b"/>
              <a:pathLst>
                <a:path w="1645" h="1196" extrusionOk="0">
                  <a:moveTo>
                    <a:pt x="1598" y="1"/>
                  </a:moveTo>
                  <a:lnTo>
                    <a:pt x="481" y="1102"/>
                  </a:lnTo>
                  <a:lnTo>
                    <a:pt x="1" y="1102"/>
                  </a:lnTo>
                  <a:lnTo>
                    <a:pt x="1" y="1195"/>
                  </a:lnTo>
                  <a:lnTo>
                    <a:pt x="512" y="1195"/>
                  </a:lnTo>
                  <a:lnTo>
                    <a:pt x="1645" y="47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g2619bdf6bdf_1_56"/>
            <p:cNvSpPr/>
            <p:nvPr/>
          </p:nvSpPr>
          <p:spPr>
            <a:xfrm>
              <a:off x="2243325" y="2153925"/>
              <a:ext cx="55475" cy="41900"/>
            </a:xfrm>
            <a:custGeom>
              <a:avLst/>
              <a:gdLst/>
              <a:ahLst/>
              <a:cxnLst/>
              <a:rect l="l" t="t" r="r" b="b"/>
              <a:pathLst>
                <a:path w="2219" h="1676" extrusionOk="0">
                  <a:moveTo>
                    <a:pt x="2156" y="1"/>
                  </a:moveTo>
                  <a:lnTo>
                    <a:pt x="590" y="1583"/>
                  </a:lnTo>
                  <a:lnTo>
                    <a:pt x="1" y="1583"/>
                  </a:lnTo>
                  <a:lnTo>
                    <a:pt x="1" y="1676"/>
                  </a:lnTo>
                  <a:lnTo>
                    <a:pt x="605" y="1676"/>
                  </a:lnTo>
                  <a:lnTo>
                    <a:pt x="2218" y="63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g2619bdf6bdf_1_56"/>
            <p:cNvSpPr/>
            <p:nvPr/>
          </p:nvSpPr>
          <p:spPr>
            <a:xfrm>
              <a:off x="2243325" y="2333850"/>
              <a:ext cx="116350" cy="19400"/>
            </a:xfrm>
            <a:custGeom>
              <a:avLst/>
              <a:gdLst/>
              <a:ahLst/>
              <a:cxnLst/>
              <a:rect l="l" t="t" r="r" b="b"/>
              <a:pathLst>
                <a:path w="4654" h="776" extrusionOk="0">
                  <a:moveTo>
                    <a:pt x="1474" y="0"/>
                  </a:moveTo>
                  <a:lnTo>
                    <a:pt x="792" y="683"/>
                  </a:lnTo>
                  <a:lnTo>
                    <a:pt x="1" y="683"/>
                  </a:lnTo>
                  <a:lnTo>
                    <a:pt x="1" y="776"/>
                  </a:lnTo>
                  <a:lnTo>
                    <a:pt x="838" y="776"/>
                  </a:lnTo>
                  <a:lnTo>
                    <a:pt x="1520" y="78"/>
                  </a:lnTo>
                  <a:lnTo>
                    <a:pt x="4653" y="78"/>
                  </a:lnTo>
                  <a:lnTo>
                    <a:pt x="4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g2619bdf6bdf_1_56"/>
            <p:cNvSpPr/>
            <p:nvPr/>
          </p:nvSpPr>
          <p:spPr>
            <a:xfrm>
              <a:off x="2243325" y="2312900"/>
              <a:ext cx="116350" cy="29125"/>
            </a:xfrm>
            <a:custGeom>
              <a:avLst/>
              <a:gdLst/>
              <a:ahLst/>
              <a:cxnLst/>
              <a:rect l="l" t="t" r="r" b="b"/>
              <a:pathLst>
                <a:path w="4654" h="1165" extrusionOk="0">
                  <a:moveTo>
                    <a:pt x="1567" y="1"/>
                  </a:moveTo>
                  <a:lnTo>
                    <a:pt x="512" y="1071"/>
                  </a:lnTo>
                  <a:lnTo>
                    <a:pt x="1" y="1071"/>
                  </a:lnTo>
                  <a:lnTo>
                    <a:pt x="1" y="1164"/>
                  </a:lnTo>
                  <a:lnTo>
                    <a:pt x="543" y="1164"/>
                  </a:lnTo>
                  <a:lnTo>
                    <a:pt x="1614" y="109"/>
                  </a:lnTo>
                  <a:lnTo>
                    <a:pt x="4653" y="109"/>
                  </a:lnTo>
                  <a:lnTo>
                    <a:pt x="46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g2619bdf6bdf_1_56"/>
            <p:cNvSpPr/>
            <p:nvPr/>
          </p:nvSpPr>
          <p:spPr>
            <a:xfrm>
              <a:off x="2359650" y="2327650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9"/>
                  </a:lnTo>
                  <a:lnTo>
                    <a:pt x="1257" y="559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g2619bdf6bdf_1_56"/>
            <p:cNvSpPr/>
            <p:nvPr/>
          </p:nvSpPr>
          <p:spPr>
            <a:xfrm>
              <a:off x="2359650" y="2327650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9"/>
                  </a:lnTo>
                  <a:lnTo>
                    <a:pt x="1257" y="559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g2619bdf6bdf_1_56"/>
            <p:cNvSpPr/>
            <p:nvPr/>
          </p:nvSpPr>
          <p:spPr>
            <a:xfrm>
              <a:off x="2359650" y="2327650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0" y="0"/>
                  </a:moveTo>
                  <a:lnTo>
                    <a:pt x="0" y="559"/>
                  </a:lnTo>
                  <a:lnTo>
                    <a:pt x="264" y="55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g2619bdf6bdf_1_56"/>
            <p:cNvSpPr/>
            <p:nvPr/>
          </p:nvSpPr>
          <p:spPr>
            <a:xfrm>
              <a:off x="2384850" y="2327650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1" y="0"/>
                  </a:moveTo>
                  <a:lnTo>
                    <a:pt x="1" y="559"/>
                  </a:lnTo>
                  <a:lnTo>
                    <a:pt x="264" y="55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g2619bdf6bdf_1_56"/>
            <p:cNvSpPr/>
            <p:nvPr/>
          </p:nvSpPr>
          <p:spPr>
            <a:xfrm>
              <a:off x="2359650" y="2307100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8"/>
                  </a:lnTo>
                  <a:lnTo>
                    <a:pt x="1257" y="558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g2619bdf6bdf_1_56"/>
            <p:cNvSpPr/>
            <p:nvPr/>
          </p:nvSpPr>
          <p:spPr>
            <a:xfrm>
              <a:off x="2359650" y="2307100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8"/>
                  </a:lnTo>
                  <a:lnTo>
                    <a:pt x="1257" y="558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g2619bdf6bdf_1_56"/>
            <p:cNvSpPr/>
            <p:nvPr/>
          </p:nvSpPr>
          <p:spPr>
            <a:xfrm>
              <a:off x="2359650" y="2307100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0" y="0"/>
                  </a:moveTo>
                  <a:lnTo>
                    <a:pt x="0" y="558"/>
                  </a:lnTo>
                  <a:lnTo>
                    <a:pt x="264" y="55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g2619bdf6bdf_1_56"/>
            <p:cNvSpPr/>
            <p:nvPr/>
          </p:nvSpPr>
          <p:spPr>
            <a:xfrm>
              <a:off x="2384850" y="2307100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1" y="0"/>
                  </a:moveTo>
                  <a:lnTo>
                    <a:pt x="1" y="558"/>
                  </a:lnTo>
                  <a:lnTo>
                    <a:pt x="264" y="55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g2619bdf6bdf_1_56"/>
            <p:cNvSpPr/>
            <p:nvPr/>
          </p:nvSpPr>
          <p:spPr>
            <a:xfrm>
              <a:off x="1960275" y="2207050"/>
              <a:ext cx="13975" cy="45400"/>
            </a:xfrm>
            <a:custGeom>
              <a:avLst/>
              <a:gdLst/>
              <a:ahLst/>
              <a:cxnLst/>
              <a:rect l="l" t="t" r="r" b="b"/>
              <a:pathLst>
                <a:path w="559" h="1816" extrusionOk="0">
                  <a:moveTo>
                    <a:pt x="1" y="1"/>
                  </a:moveTo>
                  <a:lnTo>
                    <a:pt x="1" y="1815"/>
                  </a:lnTo>
                  <a:lnTo>
                    <a:pt x="559" y="1815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g2619bdf6bdf_1_56"/>
            <p:cNvSpPr/>
            <p:nvPr/>
          </p:nvSpPr>
          <p:spPr>
            <a:xfrm>
              <a:off x="1960275" y="2207050"/>
              <a:ext cx="13975" cy="45400"/>
            </a:xfrm>
            <a:custGeom>
              <a:avLst/>
              <a:gdLst/>
              <a:ahLst/>
              <a:cxnLst/>
              <a:rect l="l" t="t" r="r" b="b"/>
              <a:pathLst>
                <a:path w="559" h="1816" extrusionOk="0">
                  <a:moveTo>
                    <a:pt x="1" y="1"/>
                  </a:moveTo>
                  <a:lnTo>
                    <a:pt x="1" y="1815"/>
                  </a:lnTo>
                  <a:lnTo>
                    <a:pt x="559" y="1815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g2619bdf6bdf_1_56"/>
            <p:cNvSpPr/>
            <p:nvPr/>
          </p:nvSpPr>
          <p:spPr>
            <a:xfrm>
              <a:off x="1960675" y="2207050"/>
              <a:ext cx="13975" cy="9725"/>
            </a:xfrm>
            <a:custGeom>
              <a:avLst/>
              <a:gdLst/>
              <a:ahLst/>
              <a:cxnLst/>
              <a:rect l="l" t="t" r="r" b="b"/>
              <a:pathLst>
                <a:path w="559" h="389" extrusionOk="0">
                  <a:moveTo>
                    <a:pt x="0" y="1"/>
                  </a:moveTo>
                  <a:lnTo>
                    <a:pt x="0" y="388"/>
                  </a:lnTo>
                  <a:lnTo>
                    <a:pt x="558" y="38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g2619bdf6bdf_1_56"/>
            <p:cNvSpPr/>
            <p:nvPr/>
          </p:nvSpPr>
          <p:spPr>
            <a:xfrm>
              <a:off x="1960675" y="2242725"/>
              <a:ext cx="13975" cy="9725"/>
            </a:xfrm>
            <a:custGeom>
              <a:avLst/>
              <a:gdLst/>
              <a:ahLst/>
              <a:cxnLst/>
              <a:rect l="l" t="t" r="r" b="b"/>
              <a:pathLst>
                <a:path w="559" h="389" extrusionOk="0">
                  <a:moveTo>
                    <a:pt x="0" y="1"/>
                  </a:moveTo>
                  <a:lnTo>
                    <a:pt x="0" y="388"/>
                  </a:lnTo>
                  <a:lnTo>
                    <a:pt x="558" y="38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g2619bdf6bdf_1_56"/>
            <p:cNvSpPr/>
            <p:nvPr/>
          </p:nvSpPr>
          <p:spPr>
            <a:xfrm>
              <a:off x="1960275" y="2309425"/>
              <a:ext cx="13975" cy="45775"/>
            </a:xfrm>
            <a:custGeom>
              <a:avLst/>
              <a:gdLst/>
              <a:ahLst/>
              <a:cxnLst/>
              <a:rect l="l" t="t" r="r" b="b"/>
              <a:pathLst>
                <a:path w="559" h="1831" extrusionOk="0">
                  <a:moveTo>
                    <a:pt x="1" y="0"/>
                  </a:moveTo>
                  <a:lnTo>
                    <a:pt x="1" y="1830"/>
                  </a:lnTo>
                  <a:lnTo>
                    <a:pt x="559" y="1830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g2619bdf6bdf_1_56"/>
            <p:cNvSpPr/>
            <p:nvPr/>
          </p:nvSpPr>
          <p:spPr>
            <a:xfrm>
              <a:off x="1960275" y="2309425"/>
              <a:ext cx="13975" cy="45775"/>
            </a:xfrm>
            <a:custGeom>
              <a:avLst/>
              <a:gdLst/>
              <a:ahLst/>
              <a:cxnLst/>
              <a:rect l="l" t="t" r="r" b="b"/>
              <a:pathLst>
                <a:path w="559" h="1831" extrusionOk="0">
                  <a:moveTo>
                    <a:pt x="1" y="0"/>
                  </a:moveTo>
                  <a:lnTo>
                    <a:pt x="1" y="1830"/>
                  </a:lnTo>
                  <a:lnTo>
                    <a:pt x="559" y="1830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g2619bdf6bdf_1_56"/>
            <p:cNvSpPr/>
            <p:nvPr/>
          </p:nvSpPr>
          <p:spPr>
            <a:xfrm>
              <a:off x="1960675" y="2309425"/>
              <a:ext cx="13975" cy="9700"/>
            </a:xfrm>
            <a:custGeom>
              <a:avLst/>
              <a:gdLst/>
              <a:ahLst/>
              <a:cxnLst/>
              <a:rect l="l" t="t" r="r" b="b"/>
              <a:pathLst>
                <a:path w="559" h="388" extrusionOk="0">
                  <a:moveTo>
                    <a:pt x="0" y="0"/>
                  </a:moveTo>
                  <a:lnTo>
                    <a:pt x="0" y="388"/>
                  </a:lnTo>
                  <a:lnTo>
                    <a:pt x="558" y="388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g2619bdf6bdf_1_56"/>
            <p:cNvSpPr/>
            <p:nvPr/>
          </p:nvSpPr>
          <p:spPr>
            <a:xfrm>
              <a:off x="1960675" y="2345475"/>
              <a:ext cx="13975" cy="9725"/>
            </a:xfrm>
            <a:custGeom>
              <a:avLst/>
              <a:gdLst/>
              <a:ahLst/>
              <a:cxnLst/>
              <a:rect l="l" t="t" r="r" b="b"/>
              <a:pathLst>
                <a:path w="559" h="389" extrusionOk="0">
                  <a:moveTo>
                    <a:pt x="0" y="1"/>
                  </a:moveTo>
                  <a:lnTo>
                    <a:pt x="0" y="388"/>
                  </a:lnTo>
                  <a:lnTo>
                    <a:pt x="558" y="38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g2619bdf6bdf_1_56"/>
            <p:cNvSpPr/>
            <p:nvPr/>
          </p:nvSpPr>
          <p:spPr>
            <a:xfrm>
              <a:off x="2359650" y="2286925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1"/>
                  </a:moveTo>
                  <a:lnTo>
                    <a:pt x="0" y="559"/>
                  </a:lnTo>
                  <a:lnTo>
                    <a:pt x="1257" y="559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g2619bdf6bdf_1_56"/>
            <p:cNvSpPr/>
            <p:nvPr/>
          </p:nvSpPr>
          <p:spPr>
            <a:xfrm>
              <a:off x="2359650" y="2286925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1"/>
                  </a:moveTo>
                  <a:lnTo>
                    <a:pt x="0" y="559"/>
                  </a:lnTo>
                  <a:lnTo>
                    <a:pt x="1257" y="559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g2619bdf6bdf_1_56"/>
            <p:cNvSpPr/>
            <p:nvPr/>
          </p:nvSpPr>
          <p:spPr>
            <a:xfrm>
              <a:off x="2359650" y="2286925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0" y="1"/>
                  </a:moveTo>
                  <a:lnTo>
                    <a:pt x="0" y="559"/>
                  </a:lnTo>
                  <a:lnTo>
                    <a:pt x="264" y="559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g2619bdf6bdf_1_56"/>
            <p:cNvSpPr/>
            <p:nvPr/>
          </p:nvSpPr>
          <p:spPr>
            <a:xfrm>
              <a:off x="2384850" y="2286925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1" y="1"/>
                  </a:moveTo>
                  <a:lnTo>
                    <a:pt x="1" y="559"/>
                  </a:lnTo>
                  <a:lnTo>
                    <a:pt x="264" y="559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g2619bdf6bdf_1_56"/>
            <p:cNvSpPr/>
            <p:nvPr/>
          </p:nvSpPr>
          <p:spPr>
            <a:xfrm>
              <a:off x="2359650" y="2266375"/>
              <a:ext cx="31425" cy="14375"/>
            </a:xfrm>
            <a:custGeom>
              <a:avLst/>
              <a:gdLst/>
              <a:ahLst/>
              <a:cxnLst/>
              <a:rect l="l" t="t" r="r" b="b"/>
              <a:pathLst>
                <a:path w="1257" h="575" extrusionOk="0">
                  <a:moveTo>
                    <a:pt x="0" y="1"/>
                  </a:moveTo>
                  <a:lnTo>
                    <a:pt x="0" y="574"/>
                  </a:lnTo>
                  <a:lnTo>
                    <a:pt x="1257" y="574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g2619bdf6bdf_1_56"/>
            <p:cNvSpPr/>
            <p:nvPr/>
          </p:nvSpPr>
          <p:spPr>
            <a:xfrm>
              <a:off x="2359650" y="2266375"/>
              <a:ext cx="31425" cy="14375"/>
            </a:xfrm>
            <a:custGeom>
              <a:avLst/>
              <a:gdLst/>
              <a:ahLst/>
              <a:cxnLst/>
              <a:rect l="l" t="t" r="r" b="b"/>
              <a:pathLst>
                <a:path w="1257" h="575" extrusionOk="0">
                  <a:moveTo>
                    <a:pt x="0" y="1"/>
                  </a:moveTo>
                  <a:lnTo>
                    <a:pt x="0" y="574"/>
                  </a:lnTo>
                  <a:lnTo>
                    <a:pt x="1257" y="574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g2619bdf6bdf_1_56"/>
            <p:cNvSpPr/>
            <p:nvPr/>
          </p:nvSpPr>
          <p:spPr>
            <a:xfrm>
              <a:off x="2359650" y="2266375"/>
              <a:ext cx="6625" cy="14375"/>
            </a:xfrm>
            <a:custGeom>
              <a:avLst/>
              <a:gdLst/>
              <a:ahLst/>
              <a:cxnLst/>
              <a:rect l="l" t="t" r="r" b="b"/>
              <a:pathLst>
                <a:path w="265" h="575" extrusionOk="0">
                  <a:moveTo>
                    <a:pt x="0" y="1"/>
                  </a:moveTo>
                  <a:lnTo>
                    <a:pt x="0" y="574"/>
                  </a:lnTo>
                  <a:lnTo>
                    <a:pt x="264" y="574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g2619bdf6bdf_1_56"/>
            <p:cNvSpPr/>
            <p:nvPr/>
          </p:nvSpPr>
          <p:spPr>
            <a:xfrm>
              <a:off x="2384850" y="2266375"/>
              <a:ext cx="6625" cy="14375"/>
            </a:xfrm>
            <a:custGeom>
              <a:avLst/>
              <a:gdLst/>
              <a:ahLst/>
              <a:cxnLst/>
              <a:rect l="l" t="t" r="r" b="b"/>
              <a:pathLst>
                <a:path w="265" h="575" extrusionOk="0">
                  <a:moveTo>
                    <a:pt x="1" y="1"/>
                  </a:moveTo>
                  <a:lnTo>
                    <a:pt x="1" y="574"/>
                  </a:lnTo>
                  <a:lnTo>
                    <a:pt x="264" y="574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g2619bdf6bdf_1_56"/>
            <p:cNvSpPr/>
            <p:nvPr/>
          </p:nvSpPr>
          <p:spPr>
            <a:xfrm>
              <a:off x="2359650" y="2246225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8"/>
                  </a:lnTo>
                  <a:lnTo>
                    <a:pt x="1257" y="558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g2619bdf6bdf_1_56"/>
            <p:cNvSpPr/>
            <p:nvPr/>
          </p:nvSpPr>
          <p:spPr>
            <a:xfrm>
              <a:off x="2359650" y="2246225"/>
              <a:ext cx="31425" cy="13975"/>
            </a:xfrm>
            <a:custGeom>
              <a:avLst/>
              <a:gdLst/>
              <a:ahLst/>
              <a:cxnLst/>
              <a:rect l="l" t="t" r="r" b="b"/>
              <a:pathLst>
                <a:path w="1257" h="559" extrusionOk="0">
                  <a:moveTo>
                    <a:pt x="0" y="0"/>
                  </a:moveTo>
                  <a:lnTo>
                    <a:pt x="0" y="558"/>
                  </a:lnTo>
                  <a:lnTo>
                    <a:pt x="1257" y="558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g2619bdf6bdf_1_56"/>
            <p:cNvSpPr/>
            <p:nvPr/>
          </p:nvSpPr>
          <p:spPr>
            <a:xfrm>
              <a:off x="2359650" y="2246225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0" y="0"/>
                  </a:moveTo>
                  <a:lnTo>
                    <a:pt x="0" y="558"/>
                  </a:lnTo>
                  <a:lnTo>
                    <a:pt x="264" y="55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g2619bdf6bdf_1_56"/>
            <p:cNvSpPr/>
            <p:nvPr/>
          </p:nvSpPr>
          <p:spPr>
            <a:xfrm>
              <a:off x="2384850" y="2246225"/>
              <a:ext cx="6625" cy="13975"/>
            </a:xfrm>
            <a:custGeom>
              <a:avLst/>
              <a:gdLst/>
              <a:ahLst/>
              <a:cxnLst/>
              <a:rect l="l" t="t" r="r" b="b"/>
              <a:pathLst>
                <a:path w="265" h="559" extrusionOk="0">
                  <a:moveTo>
                    <a:pt x="1" y="0"/>
                  </a:moveTo>
                  <a:lnTo>
                    <a:pt x="1" y="558"/>
                  </a:lnTo>
                  <a:lnTo>
                    <a:pt x="264" y="55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g2619bdf6bdf_1_56"/>
            <p:cNvSpPr/>
            <p:nvPr/>
          </p:nvSpPr>
          <p:spPr>
            <a:xfrm>
              <a:off x="2021550" y="2453275"/>
              <a:ext cx="52750" cy="105875"/>
            </a:xfrm>
            <a:custGeom>
              <a:avLst/>
              <a:gdLst/>
              <a:ahLst/>
              <a:cxnLst/>
              <a:rect l="l" t="t" r="r" b="b"/>
              <a:pathLst>
                <a:path w="2110" h="4235" extrusionOk="0">
                  <a:moveTo>
                    <a:pt x="0" y="0"/>
                  </a:moveTo>
                  <a:lnTo>
                    <a:pt x="0" y="4234"/>
                  </a:lnTo>
                  <a:lnTo>
                    <a:pt x="2109" y="4234"/>
                  </a:lnTo>
                  <a:lnTo>
                    <a:pt x="2109" y="0"/>
                  </a:lnTo>
                  <a:lnTo>
                    <a:pt x="1349" y="0"/>
                  </a:lnTo>
                  <a:cubicBezTo>
                    <a:pt x="1349" y="155"/>
                    <a:pt x="1210" y="279"/>
                    <a:pt x="1055" y="279"/>
                  </a:cubicBezTo>
                  <a:cubicBezTo>
                    <a:pt x="900" y="279"/>
                    <a:pt x="776" y="155"/>
                    <a:pt x="776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g2619bdf6bdf_1_56"/>
            <p:cNvSpPr/>
            <p:nvPr/>
          </p:nvSpPr>
          <p:spPr>
            <a:xfrm>
              <a:off x="2008350" y="2457925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g2619bdf6bdf_1_56"/>
            <p:cNvSpPr/>
            <p:nvPr/>
          </p:nvSpPr>
          <p:spPr>
            <a:xfrm>
              <a:off x="2008350" y="2469175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g2619bdf6bdf_1_56"/>
            <p:cNvSpPr/>
            <p:nvPr/>
          </p:nvSpPr>
          <p:spPr>
            <a:xfrm>
              <a:off x="2008350" y="2480400"/>
              <a:ext cx="12450" cy="6250"/>
            </a:xfrm>
            <a:custGeom>
              <a:avLst/>
              <a:gdLst/>
              <a:ahLst/>
              <a:cxnLst/>
              <a:rect l="l" t="t" r="r" b="b"/>
              <a:pathLst>
                <a:path w="498" h="250" extrusionOk="0">
                  <a:moveTo>
                    <a:pt x="1" y="1"/>
                  </a:moveTo>
                  <a:lnTo>
                    <a:pt x="1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g2619bdf6bdf_1_56"/>
            <p:cNvSpPr/>
            <p:nvPr/>
          </p:nvSpPr>
          <p:spPr>
            <a:xfrm>
              <a:off x="2008350" y="2491275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g2619bdf6bdf_1_56"/>
            <p:cNvSpPr/>
            <p:nvPr/>
          </p:nvSpPr>
          <p:spPr>
            <a:xfrm>
              <a:off x="2008350" y="2502900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g2619bdf6bdf_1_56"/>
            <p:cNvSpPr/>
            <p:nvPr/>
          </p:nvSpPr>
          <p:spPr>
            <a:xfrm>
              <a:off x="2008350" y="2514150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g2619bdf6bdf_1_56"/>
            <p:cNvSpPr/>
            <p:nvPr/>
          </p:nvSpPr>
          <p:spPr>
            <a:xfrm>
              <a:off x="2008350" y="2525400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g2619bdf6bdf_1_56"/>
            <p:cNvSpPr/>
            <p:nvPr/>
          </p:nvSpPr>
          <p:spPr>
            <a:xfrm>
              <a:off x="2008350" y="2536625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1"/>
                  </a:moveTo>
                  <a:lnTo>
                    <a:pt x="1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g2619bdf6bdf_1_56"/>
            <p:cNvSpPr/>
            <p:nvPr/>
          </p:nvSpPr>
          <p:spPr>
            <a:xfrm>
              <a:off x="2008350" y="2547500"/>
              <a:ext cx="12450" cy="6225"/>
            </a:xfrm>
            <a:custGeom>
              <a:avLst/>
              <a:gdLst/>
              <a:ahLst/>
              <a:cxnLst/>
              <a:rect l="l" t="t" r="r" b="b"/>
              <a:pathLst>
                <a:path w="498" h="249" extrusionOk="0">
                  <a:moveTo>
                    <a:pt x="1" y="0"/>
                  </a:moveTo>
                  <a:lnTo>
                    <a:pt x="1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g2619bdf6bdf_1_56"/>
            <p:cNvSpPr/>
            <p:nvPr/>
          </p:nvSpPr>
          <p:spPr>
            <a:xfrm>
              <a:off x="2074275" y="24579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g2619bdf6bdf_1_56"/>
            <p:cNvSpPr/>
            <p:nvPr/>
          </p:nvSpPr>
          <p:spPr>
            <a:xfrm>
              <a:off x="2074275" y="24691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g2619bdf6bdf_1_56"/>
            <p:cNvSpPr/>
            <p:nvPr/>
          </p:nvSpPr>
          <p:spPr>
            <a:xfrm>
              <a:off x="2074275" y="2480400"/>
              <a:ext cx="12425" cy="6250"/>
            </a:xfrm>
            <a:custGeom>
              <a:avLst/>
              <a:gdLst/>
              <a:ahLst/>
              <a:cxnLst/>
              <a:rect l="l" t="t" r="r" b="b"/>
              <a:pathLst>
                <a:path w="497" h="250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g2619bdf6bdf_1_56"/>
            <p:cNvSpPr/>
            <p:nvPr/>
          </p:nvSpPr>
          <p:spPr>
            <a:xfrm>
              <a:off x="2074275" y="24912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g2619bdf6bdf_1_56"/>
            <p:cNvSpPr/>
            <p:nvPr/>
          </p:nvSpPr>
          <p:spPr>
            <a:xfrm>
              <a:off x="2074275" y="25029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g2619bdf6bdf_1_56"/>
            <p:cNvSpPr/>
            <p:nvPr/>
          </p:nvSpPr>
          <p:spPr>
            <a:xfrm>
              <a:off x="2074275" y="25141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g2619bdf6bdf_1_56"/>
            <p:cNvSpPr/>
            <p:nvPr/>
          </p:nvSpPr>
          <p:spPr>
            <a:xfrm>
              <a:off x="2074275" y="25254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g2619bdf6bdf_1_56"/>
            <p:cNvSpPr/>
            <p:nvPr/>
          </p:nvSpPr>
          <p:spPr>
            <a:xfrm>
              <a:off x="2074275" y="25366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g2619bdf6bdf_1_56"/>
            <p:cNvSpPr/>
            <p:nvPr/>
          </p:nvSpPr>
          <p:spPr>
            <a:xfrm>
              <a:off x="2074275" y="25475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g2619bdf6bdf_1_56"/>
            <p:cNvSpPr/>
            <p:nvPr/>
          </p:nvSpPr>
          <p:spPr>
            <a:xfrm>
              <a:off x="2348400" y="2380750"/>
              <a:ext cx="58575" cy="58975"/>
            </a:xfrm>
            <a:custGeom>
              <a:avLst/>
              <a:gdLst/>
              <a:ahLst/>
              <a:cxnLst/>
              <a:rect l="l" t="t" r="r" b="b"/>
              <a:pathLst>
                <a:path w="2343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2343" y="2358"/>
                  </a:lnTo>
                  <a:lnTo>
                    <a:pt x="23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g2619bdf6bdf_1_56"/>
            <p:cNvSpPr/>
            <p:nvPr/>
          </p:nvSpPr>
          <p:spPr>
            <a:xfrm>
              <a:off x="2407350" y="2429225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1"/>
                  </a:moveTo>
                  <a:lnTo>
                    <a:pt x="0" y="264"/>
                  </a:lnTo>
                  <a:lnTo>
                    <a:pt x="496" y="26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g2619bdf6bdf_1_56"/>
            <p:cNvSpPr/>
            <p:nvPr/>
          </p:nvSpPr>
          <p:spPr>
            <a:xfrm>
              <a:off x="2407350" y="2417975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496" y="265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g2619bdf6bdf_1_56"/>
            <p:cNvSpPr/>
            <p:nvPr/>
          </p:nvSpPr>
          <p:spPr>
            <a:xfrm>
              <a:off x="2407350" y="24071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g2619bdf6bdf_1_56"/>
            <p:cNvSpPr/>
            <p:nvPr/>
          </p:nvSpPr>
          <p:spPr>
            <a:xfrm>
              <a:off x="2407350" y="23958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g2619bdf6bdf_1_56"/>
            <p:cNvSpPr/>
            <p:nvPr/>
          </p:nvSpPr>
          <p:spPr>
            <a:xfrm>
              <a:off x="2407350" y="23846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6" y="248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g2619bdf6bdf_1_56"/>
            <p:cNvSpPr/>
            <p:nvPr/>
          </p:nvSpPr>
          <p:spPr>
            <a:xfrm>
              <a:off x="2336000" y="2429225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1"/>
                  </a:moveTo>
                  <a:lnTo>
                    <a:pt x="0" y="264"/>
                  </a:lnTo>
                  <a:lnTo>
                    <a:pt x="497" y="26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g2619bdf6bdf_1_56"/>
            <p:cNvSpPr/>
            <p:nvPr/>
          </p:nvSpPr>
          <p:spPr>
            <a:xfrm>
              <a:off x="2336000" y="2417975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497" y="26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g2619bdf6bdf_1_56"/>
            <p:cNvSpPr/>
            <p:nvPr/>
          </p:nvSpPr>
          <p:spPr>
            <a:xfrm>
              <a:off x="2336000" y="240712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g2619bdf6bdf_1_56"/>
            <p:cNvSpPr/>
            <p:nvPr/>
          </p:nvSpPr>
          <p:spPr>
            <a:xfrm>
              <a:off x="2336000" y="23958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g2619bdf6bdf_1_56"/>
            <p:cNvSpPr/>
            <p:nvPr/>
          </p:nvSpPr>
          <p:spPr>
            <a:xfrm>
              <a:off x="2336000" y="23846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497" y="248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g2619bdf6bdf_1_56"/>
            <p:cNvSpPr/>
            <p:nvPr/>
          </p:nvSpPr>
          <p:spPr>
            <a:xfrm>
              <a:off x="2348400" y="2160925"/>
              <a:ext cx="58575" cy="58550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" y="0"/>
                  </a:moveTo>
                  <a:lnTo>
                    <a:pt x="1" y="2342"/>
                  </a:lnTo>
                  <a:lnTo>
                    <a:pt x="2343" y="2342"/>
                  </a:lnTo>
                  <a:lnTo>
                    <a:pt x="234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g2619bdf6bdf_1_56"/>
            <p:cNvSpPr/>
            <p:nvPr/>
          </p:nvSpPr>
          <p:spPr>
            <a:xfrm>
              <a:off x="2407350" y="22093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g2619bdf6bdf_1_56"/>
            <p:cNvSpPr/>
            <p:nvPr/>
          </p:nvSpPr>
          <p:spPr>
            <a:xfrm>
              <a:off x="2407350" y="2198125"/>
              <a:ext cx="12425" cy="6250"/>
            </a:xfrm>
            <a:custGeom>
              <a:avLst/>
              <a:gdLst/>
              <a:ahLst/>
              <a:cxnLst/>
              <a:rect l="l" t="t" r="r" b="b"/>
              <a:pathLst>
                <a:path w="497" h="250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g2619bdf6bdf_1_56"/>
            <p:cNvSpPr/>
            <p:nvPr/>
          </p:nvSpPr>
          <p:spPr>
            <a:xfrm>
              <a:off x="2407350" y="2186900"/>
              <a:ext cx="12425" cy="6600"/>
            </a:xfrm>
            <a:custGeom>
              <a:avLst/>
              <a:gdLst/>
              <a:ahLst/>
              <a:cxnLst/>
              <a:rect l="l" t="t" r="r" b="b"/>
              <a:pathLst>
                <a:path w="497" h="264" extrusionOk="0">
                  <a:moveTo>
                    <a:pt x="0" y="0"/>
                  </a:moveTo>
                  <a:lnTo>
                    <a:pt x="0" y="264"/>
                  </a:lnTo>
                  <a:lnTo>
                    <a:pt x="496" y="26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g2619bdf6bdf_1_56"/>
            <p:cNvSpPr/>
            <p:nvPr/>
          </p:nvSpPr>
          <p:spPr>
            <a:xfrm>
              <a:off x="2407350" y="2175650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0"/>
                  </a:moveTo>
                  <a:lnTo>
                    <a:pt x="0" y="264"/>
                  </a:lnTo>
                  <a:lnTo>
                    <a:pt x="496" y="26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g2619bdf6bdf_1_56"/>
            <p:cNvSpPr/>
            <p:nvPr/>
          </p:nvSpPr>
          <p:spPr>
            <a:xfrm>
              <a:off x="2407350" y="2164025"/>
              <a:ext cx="12425" cy="6600"/>
            </a:xfrm>
            <a:custGeom>
              <a:avLst/>
              <a:gdLst/>
              <a:ahLst/>
              <a:cxnLst/>
              <a:rect l="l" t="t" r="r" b="b"/>
              <a:pathLst>
                <a:path w="497" h="264" extrusionOk="0">
                  <a:moveTo>
                    <a:pt x="0" y="0"/>
                  </a:moveTo>
                  <a:lnTo>
                    <a:pt x="0" y="264"/>
                  </a:lnTo>
                  <a:lnTo>
                    <a:pt x="496" y="26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g2619bdf6bdf_1_56"/>
            <p:cNvSpPr/>
            <p:nvPr/>
          </p:nvSpPr>
          <p:spPr>
            <a:xfrm>
              <a:off x="2336000" y="22093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g2619bdf6bdf_1_56"/>
            <p:cNvSpPr/>
            <p:nvPr/>
          </p:nvSpPr>
          <p:spPr>
            <a:xfrm>
              <a:off x="2336000" y="2198125"/>
              <a:ext cx="12425" cy="6250"/>
            </a:xfrm>
            <a:custGeom>
              <a:avLst/>
              <a:gdLst/>
              <a:ahLst/>
              <a:cxnLst/>
              <a:rect l="l" t="t" r="r" b="b"/>
              <a:pathLst>
                <a:path w="497" h="250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g2619bdf6bdf_1_56"/>
            <p:cNvSpPr/>
            <p:nvPr/>
          </p:nvSpPr>
          <p:spPr>
            <a:xfrm>
              <a:off x="2336000" y="2186900"/>
              <a:ext cx="12425" cy="6600"/>
            </a:xfrm>
            <a:custGeom>
              <a:avLst/>
              <a:gdLst/>
              <a:ahLst/>
              <a:cxnLst/>
              <a:rect l="l" t="t" r="r" b="b"/>
              <a:pathLst>
                <a:path w="497" h="264" extrusionOk="0">
                  <a:moveTo>
                    <a:pt x="0" y="0"/>
                  </a:moveTo>
                  <a:lnTo>
                    <a:pt x="0" y="264"/>
                  </a:lnTo>
                  <a:lnTo>
                    <a:pt x="497" y="264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g2619bdf6bdf_1_56"/>
            <p:cNvSpPr/>
            <p:nvPr/>
          </p:nvSpPr>
          <p:spPr>
            <a:xfrm>
              <a:off x="2336000" y="2175650"/>
              <a:ext cx="12425" cy="6625"/>
            </a:xfrm>
            <a:custGeom>
              <a:avLst/>
              <a:gdLst/>
              <a:ahLst/>
              <a:cxnLst/>
              <a:rect l="l" t="t" r="r" b="b"/>
              <a:pathLst>
                <a:path w="497" h="265" extrusionOk="0">
                  <a:moveTo>
                    <a:pt x="0" y="0"/>
                  </a:moveTo>
                  <a:lnTo>
                    <a:pt x="0" y="264"/>
                  </a:lnTo>
                  <a:lnTo>
                    <a:pt x="497" y="264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g2619bdf6bdf_1_56"/>
            <p:cNvSpPr/>
            <p:nvPr/>
          </p:nvSpPr>
          <p:spPr>
            <a:xfrm>
              <a:off x="2336000" y="2164025"/>
              <a:ext cx="12425" cy="6600"/>
            </a:xfrm>
            <a:custGeom>
              <a:avLst/>
              <a:gdLst/>
              <a:ahLst/>
              <a:cxnLst/>
              <a:rect l="l" t="t" r="r" b="b"/>
              <a:pathLst>
                <a:path w="497" h="264" extrusionOk="0">
                  <a:moveTo>
                    <a:pt x="0" y="0"/>
                  </a:moveTo>
                  <a:lnTo>
                    <a:pt x="0" y="264"/>
                  </a:lnTo>
                  <a:lnTo>
                    <a:pt x="497" y="264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g2619bdf6bdf_1_56"/>
            <p:cNvSpPr/>
            <p:nvPr/>
          </p:nvSpPr>
          <p:spPr>
            <a:xfrm>
              <a:off x="2348400" y="2455975"/>
              <a:ext cx="58575" cy="58575"/>
            </a:xfrm>
            <a:custGeom>
              <a:avLst/>
              <a:gdLst/>
              <a:ahLst/>
              <a:cxnLst/>
              <a:rect l="l" t="t" r="r" b="b"/>
              <a:pathLst>
                <a:path w="2343" h="2343" extrusionOk="0">
                  <a:moveTo>
                    <a:pt x="1" y="1"/>
                  </a:moveTo>
                  <a:lnTo>
                    <a:pt x="1" y="2343"/>
                  </a:lnTo>
                  <a:lnTo>
                    <a:pt x="2343" y="2343"/>
                  </a:lnTo>
                  <a:lnTo>
                    <a:pt x="23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g2619bdf6bdf_1_56"/>
            <p:cNvSpPr/>
            <p:nvPr/>
          </p:nvSpPr>
          <p:spPr>
            <a:xfrm>
              <a:off x="2407350" y="25044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g2619bdf6bdf_1_56"/>
            <p:cNvSpPr/>
            <p:nvPr/>
          </p:nvSpPr>
          <p:spPr>
            <a:xfrm>
              <a:off x="2407350" y="24932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g2619bdf6bdf_1_56"/>
            <p:cNvSpPr/>
            <p:nvPr/>
          </p:nvSpPr>
          <p:spPr>
            <a:xfrm>
              <a:off x="2407350" y="24823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g2619bdf6bdf_1_56"/>
            <p:cNvSpPr/>
            <p:nvPr/>
          </p:nvSpPr>
          <p:spPr>
            <a:xfrm>
              <a:off x="2407350" y="24711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g2619bdf6bdf_1_56"/>
            <p:cNvSpPr/>
            <p:nvPr/>
          </p:nvSpPr>
          <p:spPr>
            <a:xfrm>
              <a:off x="2407350" y="24594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6" y="249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g2619bdf6bdf_1_56"/>
            <p:cNvSpPr/>
            <p:nvPr/>
          </p:nvSpPr>
          <p:spPr>
            <a:xfrm>
              <a:off x="2336000" y="25044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g2619bdf6bdf_1_56"/>
            <p:cNvSpPr/>
            <p:nvPr/>
          </p:nvSpPr>
          <p:spPr>
            <a:xfrm>
              <a:off x="2336000" y="24932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g2619bdf6bdf_1_56"/>
            <p:cNvSpPr/>
            <p:nvPr/>
          </p:nvSpPr>
          <p:spPr>
            <a:xfrm>
              <a:off x="2336000" y="248235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g2619bdf6bdf_1_56"/>
            <p:cNvSpPr/>
            <p:nvPr/>
          </p:nvSpPr>
          <p:spPr>
            <a:xfrm>
              <a:off x="2336000" y="2471100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1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g2619bdf6bdf_1_56"/>
            <p:cNvSpPr/>
            <p:nvPr/>
          </p:nvSpPr>
          <p:spPr>
            <a:xfrm>
              <a:off x="2336000" y="2459475"/>
              <a:ext cx="12425" cy="6225"/>
            </a:xfrm>
            <a:custGeom>
              <a:avLst/>
              <a:gdLst/>
              <a:ahLst/>
              <a:cxnLst/>
              <a:rect l="l" t="t" r="r" b="b"/>
              <a:pathLst>
                <a:path w="497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97" y="249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g2619bdf6bdf_1_56"/>
            <p:cNvSpPr/>
            <p:nvPr/>
          </p:nvSpPr>
          <p:spPr>
            <a:xfrm>
              <a:off x="2243325" y="2292750"/>
              <a:ext cx="116350" cy="37625"/>
            </a:xfrm>
            <a:custGeom>
              <a:avLst/>
              <a:gdLst/>
              <a:ahLst/>
              <a:cxnLst/>
              <a:rect l="l" t="t" r="r" b="b"/>
              <a:pathLst>
                <a:path w="4654" h="1505" extrusionOk="0">
                  <a:moveTo>
                    <a:pt x="1629" y="0"/>
                  </a:moveTo>
                  <a:lnTo>
                    <a:pt x="218" y="1412"/>
                  </a:lnTo>
                  <a:lnTo>
                    <a:pt x="1" y="1412"/>
                  </a:lnTo>
                  <a:lnTo>
                    <a:pt x="1" y="1505"/>
                  </a:lnTo>
                  <a:lnTo>
                    <a:pt x="249" y="1505"/>
                  </a:lnTo>
                  <a:lnTo>
                    <a:pt x="1676" y="93"/>
                  </a:lnTo>
                  <a:lnTo>
                    <a:pt x="4653" y="93"/>
                  </a:lnTo>
                  <a:lnTo>
                    <a:pt x="4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g2619bdf6bdf_1_56"/>
            <p:cNvSpPr/>
            <p:nvPr/>
          </p:nvSpPr>
          <p:spPr>
            <a:xfrm>
              <a:off x="2243325" y="2252025"/>
              <a:ext cx="116350" cy="23300"/>
            </a:xfrm>
            <a:custGeom>
              <a:avLst/>
              <a:gdLst/>
              <a:ahLst/>
              <a:cxnLst/>
              <a:rect l="l" t="t" r="r" b="b"/>
              <a:pathLst>
                <a:path w="4654" h="932" extrusionOk="0">
                  <a:moveTo>
                    <a:pt x="1474" y="1"/>
                  </a:moveTo>
                  <a:lnTo>
                    <a:pt x="636" y="838"/>
                  </a:lnTo>
                  <a:lnTo>
                    <a:pt x="1" y="838"/>
                  </a:lnTo>
                  <a:lnTo>
                    <a:pt x="1" y="931"/>
                  </a:lnTo>
                  <a:lnTo>
                    <a:pt x="683" y="931"/>
                  </a:lnTo>
                  <a:lnTo>
                    <a:pt x="1520" y="94"/>
                  </a:lnTo>
                  <a:lnTo>
                    <a:pt x="4653" y="94"/>
                  </a:lnTo>
                  <a:lnTo>
                    <a:pt x="46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g2619bdf6bdf_1_56"/>
            <p:cNvSpPr/>
            <p:nvPr/>
          </p:nvSpPr>
          <p:spPr>
            <a:xfrm>
              <a:off x="2243325" y="2272975"/>
              <a:ext cx="116350" cy="24450"/>
            </a:xfrm>
            <a:custGeom>
              <a:avLst/>
              <a:gdLst/>
              <a:ahLst/>
              <a:cxnLst/>
              <a:rect l="l" t="t" r="r" b="b"/>
              <a:pathLst>
                <a:path w="4654" h="978" extrusionOk="0">
                  <a:moveTo>
                    <a:pt x="1629" y="0"/>
                  </a:moveTo>
                  <a:lnTo>
                    <a:pt x="745" y="900"/>
                  </a:lnTo>
                  <a:lnTo>
                    <a:pt x="1" y="900"/>
                  </a:lnTo>
                  <a:lnTo>
                    <a:pt x="1" y="977"/>
                  </a:lnTo>
                  <a:lnTo>
                    <a:pt x="776" y="977"/>
                  </a:lnTo>
                  <a:lnTo>
                    <a:pt x="1676" y="93"/>
                  </a:lnTo>
                  <a:lnTo>
                    <a:pt x="4653" y="93"/>
                  </a:lnTo>
                  <a:lnTo>
                    <a:pt x="4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g2619bdf6bdf_1_56"/>
            <p:cNvSpPr/>
            <p:nvPr/>
          </p:nvSpPr>
          <p:spPr>
            <a:xfrm>
              <a:off x="2281700" y="2148125"/>
              <a:ext cx="8575" cy="8925"/>
            </a:xfrm>
            <a:custGeom>
              <a:avLst/>
              <a:gdLst/>
              <a:ahLst/>
              <a:cxnLst/>
              <a:rect l="l" t="t" r="r" b="b"/>
              <a:pathLst>
                <a:path w="343" h="357" extrusionOk="0">
                  <a:moveTo>
                    <a:pt x="172" y="109"/>
                  </a:moveTo>
                  <a:cubicBezTo>
                    <a:pt x="218" y="109"/>
                    <a:pt x="249" y="140"/>
                    <a:pt x="249" y="186"/>
                  </a:cubicBezTo>
                  <a:cubicBezTo>
                    <a:pt x="249" y="217"/>
                    <a:pt x="218" y="264"/>
                    <a:pt x="172" y="264"/>
                  </a:cubicBezTo>
                  <a:cubicBezTo>
                    <a:pt x="141" y="264"/>
                    <a:pt x="94" y="217"/>
                    <a:pt x="94" y="186"/>
                  </a:cubicBezTo>
                  <a:cubicBezTo>
                    <a:pt x="94" y="140"/>
                    <a:pt x="141" y="109"/>
                    <a:pt x="172" y="109"/>
                  </a:cubicBezTo>
                  <a:close/>
                  <a:moveTo>
                    <a:pt x="172" y="0"/>
                  </a:moveTo>
                  <a:cubicBezTo>
                    <a:pt x="79" y="0"/>
                    <a:pt x="1" y="78"/>
                    <a:pt x="1" y="186"/>
                  </a:cubicBezTo>
                  <a:cubicBezTo>
                    <a:pt x="1" y="279"/>
                    <a:pt x="79" y="357"/>
                    <a:pt x="172" y="357"/>
                  </a:cubicBezTo>
                  <a:cubicBezTo>
                    <a:pt x="249" y="357"/>
                    <a:pt x="327" y="279"/>
                    <a:pt x="342" y="186"/>
                  </a:cubicBezTo>
                  <a:cubicBezTo>
                    <a:pt x="342" y="78"/>
                    <a:pt x="265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g2619bdf6bdf_1_56"/>
            <p:cNvSpPr/>
            <p:nvPr/>
          </p:nvSpPr>
          <p:spPr>
            <a:xfrm>
              <a:off x="2295275" y="2148125"/>
              <a:ext cx="8575" cy="8925"/>
            </a:xfrm>
            <a:custGeom>
              <a:avLst/>
              <a:gdLst/>
              <a:ahLst/>
              <a:cxnLst/>
              <a:rect l="l" t="t" r="r" b="b"/>
              <a:pathLst>
                <a:path w="343" h="357" extrusionOk="0">
                  <a:moveTo>
                    <a:pt x="171" y="109"/>
                  </a:moveTo>
                  <a:cubicBezTo>
                    <a:pt x="233" y="109"/>
                    <a:pt x="249" y="140"/>
                    <a:pt x="249" y="186"/>
                  </a:cubicBezTo>
                  <a:cubicBezTo>
                    <a:pt x="249" y="217"/>
                    <a:pt x="218" y="264"/>
                    <a:pt x="171" y="264"/>
                  </a:cubicBezTo>
                  <a:cubicBezTo>
                    <a:pt x="140" y="264"/>
                    <a:pt x="94" y="217"/>
                    <a:pt x="94" y="186"/>
                  </a:cubicBezTo>
                  <a:cubicBezTo>
                    <a:pt x="94" y="140"/>
                    <a:pt x="140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1" y="78"/>
                    <a:pt x="1" y="186"/>
                  </a:cubicBezTo>
                  <a:cubicBezTo>
                    <a:pt x="1" y="279"/>
                    <a:pt x="78" y="357"/>
                    <a:pt x="171" y="357"/>
                  </a:cubicBezTo>
                  <a:cubicBezTo>
                    <a:pt x="264" y="357"/>
                    <a:pt x="342" y="279"/>
                    <a:pt x="342" y="186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g2619bdf6bdf_1_56"/>
            <p:cNvSpPr/>
            <p:nvPr/>
          </p:nvSpPr>
          <p:spPr>
            <a:xfrm>
              <a:off x="2444950" y="2197350"/>
              <a:ext cx="8950" cy="8575"/>
            </a:xfrm>
            <a:custGeom>
              <a:avLst/>
              <a:gdLst/>
              <a:ahLst/>
              <a:cxnLst/>
              <a:rect l="l" t="t" r="r" b="b"/>
              <a:pathLst>
                <a:path w="358" h="343" extrusionOk="0">
                  <a:moveTo>
                    <a:pt x="171" y="94"/>
                  </a:moveTo>
                  <a:cubicBezTo>
                    <a:pt x="218" y="94"/>
                    <a:pt x="249" y="125"/>
                    <a:pt x="249" y="172"/>
                  </a:cubicBezTo>
                  <a:cubicBezTo>
                    <a:pt x="249" y="203"/>
                    <a:pt x="218" y="249"/>
                    <a:pt x="171" y="249"/>
                  </a:cubicBezTo>
                  <a:cubicBezTo>
                    <a:pt x="140" y="249"/>
                    <a:pt x="94" y="203"/>
                    <a:pt x="94" y="172"/>
                  </a:cubicBezTo>
                  <a:cubicBezTo>
                    <a:pt x="94" y="125"/>
                    <a:pt x="140" y="94"/>
                    <a:pt x="171" y="94"/>
                  </a:cubicBezTo>
                  <a:close/>
                  <a:moveTo>
                    <a:pt x="171" y="1"/>
                  </a:moveTo>
                  <a:cubicBezTo>
                    <a:pt x="78" y="1"/>
                    <a:pt x="1" y="78"/>
                    <a:pt x="1" y="172"/>
                  </a:cubicBezTo>
                  <a:cubicBezTo>
                    <a:pt x="1" y="265"/>
                    <a:pt x="78" y="342"/>
                    <a:pt x="171" y="342"/>
                  </a:cubicBezTo>
                  <a:cubicBezTo>
                    <a:pt x="280" y="342"/>
                    <a:pt x="357" y="265"/>
                    <a:pt x="342" y="172"/>
                  </a:cubicBezTo>
                  <a:cubicBezTo>
                    <a:pt x="342" y="78"/>
                    <a:pt x="280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g2619bdf6bdf_1_56"/>
            <p:cNvSpPr/>
            <p:nvPr/>
          </p:nvSpPr>
          <p:spPr>
            <a:xfrm>
              <a:off x="2444950" y="216517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1" y="94"/>
                  </a:moveTo>
                  <a:cubicBezTo>
                    <a:pt x="218" y="94"/>
                    <a:pt x="249" y="140"/>
                    <a:pt x="249" y="171"/>
                  </a:cubicBezTo>
                  <a:cubicBezTo>
                    <a:pt x="249" y="218"/>
                    <a:pt x="218" y="249"/>
                    <a:pt x="171" y="249"/>
                  </a:cubicBezTo>
                  <a:cubicBezTo>
                    <a:pt x="140" y="249"/>
                    <a:pt x="94" y="218"/>
                    <a:pt x="94" y="171"/>
                  </a:cubicBezTo>
                  <a:cubicBezTo>
                    <a:pt x="94" y="140"/>
                    <a:pt x="140" y="94"/>
                    <a:pt x="171" y="94"/>
                  </a:cubicBezTo>
                  <a:close/>
                  <a:moveTo>
                    <a:pt x="171" y="1"/>
                  </a:moveTo>
                  <a:cubicBezTo>
                    <a:pt x="78" y="1"/>
                    <a:pt x="1" y="78"/>
                    <a:pt x="1" y="171"/>
                  </a:cubicBezTo>
                  <a:cubicBezTo>
                    <a:pt x="1" y="280"/>
                    <a:pt x="78" y="357"/>
                    <a:pt x="171" y="357"/>
                  </a:cubicBezTo>
                  <a:cubicBezTo>
                    <a:pt x="280" y="357"/>
                    <a:pt x="357" y="280"/>
                    <a:pt x="342" y="171"/>
                  </a:cubicBezTo>
                  <a:cubicBezTo>
                    <a:pt x="342" y="78"/>
                    <a:pt x="280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g2619bdf6bdf_1_56"/>
            <p:cNvSpPr/>
            <p:nvPr/>
          </p:nvSpPr>
          <p:spPr>
            <a:xfrm>
              <a:off x="2468225" y="21419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93"/>
                  </a:moveTo>
                  <a:cubicBezTo>
                    <a:pt x="217" y="93"/>
                    <a:pt x="248" y="140"/>
                    <a:pt x="248" y="171"/>
                  </a:cubicBezTo>
                  <a:cubicBezTo>
                    <a:pt x="248" y="217"/>
                    <a:pt x="217" y="248"/>
                    <a:pt x="171" y="248"/>
                  </a:cubicBezTo>
                  <a:cubicBezTo>
                    <a:pt x="140" y="248"/>
                    <a:pt x="93" y="217"/>
                    <a:pt x="93" y="171"/>
                  </a:cubicBezTo>
                  <a:cubicBezTo>
                    <a:pt x="93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79" y="357"/>
                    <a:pt x="341" y="279"/>
                    <a:pt x="341" y="171"/>
                  </a:cubicBezTo>
                  <a:cubicBezTo>
                    <a:pt x="341" y="78"/>
                    <a:pt x="279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g2619bdf6bdf_1_56"/>
            <p:cNvSpPr/>
            <p:nvPr/>
          </p:nvSpPr>
          <p:spPr>
            <a:xfrm>
              <a:off x="2000225" y="2336175"/>
              <a:ext cx="8550" cy="8950"/>
            </a:xfrm>
            <a:custGeom>
              <a:avLst/>
              <a:gdLst/>
              <a:ahLst/>
              <a:cxnLst/>
              <a:rect l="l" t="t" r="r" b="b"/>
              <a:pathLst>
                <a:path w="342" h="358" extrusionOk="0">
                  <a:moveTo>
                    <a:pt x="171" y="109"/>
                  </a:moveTo>
                  <a:cubicBezTo>
                    <a:pt x="202" y="109"/>
                    <a:pt x="248" y="140"/>
                    <a:pt x="248" y="171"/>
                  </a:cubicBezTo>
                  <a:cubicBezTo>
                    <a:pt x="248" y="218"/>
                    <a:pt x="202" y="249"/>
                    <a:pt x="171" y="249"/>
                  </a:cubicBezTo>
                  <a:cubicBezTo>
                    <a:pt x="124" y="249"/>
                    <a:pt x="93" y="218"/>
                    <a:pt x="93" y="171"/>
                  </a:cubicBezTo>
                  <a:cubicBezTo>
                    <a:pt x="93" y="140"/>
                    <a:pt x="124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86"/>
                  </a:cubicBezTo>
                  <a:cubicBezTo>
                    <a:pt x="0" y="280"/>
                    <a:pt x="78" y="357"/>
                    <a:pt x="171" y="357"/>
                  </a:cubicBezTo>
                  <a:cubicBezTo>
                    <a:pt x="264" y="357"/>
                    <a:pt x="341" y="280"/>
                    <a:pt x="341" y="186"/>
                  </a:cubicBezTo>
                  <a:cubicBezTo>
                    <a:pt x="341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g2619bdf6bdf_1_56"/>
            <p:cNvSpPr/>
            <p:nvPr/>
          </p:nvSpPr>
          <p:spPr>
            <a:xfrm>
              <a:off x="2000225" y="2360200"/>
              <a:ext cx="8550" cy="8575"/>
            </a:xfrm>
            <a:custGeom>
              <a:avLst/>
              <a:gdLst/>
              <a:ahLst/>
              <a:cxnLst/>
              <a:rect l="l" t="t" r="r" b="b"/>
              <a:pathLst>
                <a:path w="342" h="343" extrusionOk="0">
                  <a:moveTo>
                    <a:pt x="171" y="94"/>
                  </a:moveTo>
                  <a:cubicBezTo>
                    <a:pt x="202" y="94"/>
                    <a:pt x="248" y="125"/>
                    <a:pt x="248" y="172"/>
                  </a:cubicBezTo>
                  <a:cubicBezTo>
                    <a:pt x="248" y="203"/>
                    <a:pt x="202" y="249"/>
                    <a:pt x="171" y="249"/>
                  </a:cubicBezTo>
                  <a:cubicBezTo>
                    <a:pt x="124" y="249"/>
                    <a:pt x="93" y="203"/>
                    <a:pt x="93" y="172"/>
                  </a:cubicBezTo>
                  <a:cubicBezTo>
                    <a:pt x="93" y="125"/>
                    <a:pt x="124" y="94"/>
                    <a:pt x="171" y="94"/>
                  </a:cubicBezTo>
                  <a:close/>
                  <a:moveTo>
                    <a:pt x="171" y="1"/>
                  </a:moveTo>
                  <a:cubicBezTo>
                    <a:pt x="78" y="1"/>
                    <a:pt x="0" y="79"/>
                    <a:pt x="0" y="172"/>
                  </a:cubicBezTo>
                  <a:cubicBezTo>
                    <a:pt x="0" y="265"/>
                    <a:pt x="78" y="342"/>
                    <a:pt x="171" y="342"/>
                  </a:cubicBezTo>
                  <a:cubicBezTo>
                    <a:pt x="264" y="342"/>
                    <a:pt x="341" y="265"/>
                    <a:pt x="341" y="172"/>
                  </a:cubicBezTo>
                  <a:cubicBezTo>
                    <a:pt x="341" y="79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g2619bdf6bdf_1_56"/>
            <p:cNvSpPr/>
            <p:nvPr/>
          </p:nvSpPr>
          <p:spPr>
            <a:xfrm>
              <a:off x="2070000" y="24234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109"/>
                  </a:moveTo>
                  <a:cubicBezTo>
                    <a:pt x="202" y="109"/>
                    <a:pt x="249" y="140"/>
                    <a:pt x="249" y="171"/>
                  </a:cubicBezTo>
                  <a:cubicBezTo>
                    <a:pt x="249" y="217"/>
                    <a:pt x="202" y="248"/>
                    <a:pt x="171" y="248"/>
                  </a:cubicBezTo>
                  <a:cubicBezTo>
                    <a:pt x="125" y="248"/>
                    <a:pt x="94" y="217"/>
                    <a:pt x="94" y="171"/>
                  </a:cubicBezTo>
                  <a:cubicBezTo>
                    <a:pt x="94" y="140"/>
                    <a:pt x="125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1" y="78"/>
                    <a:pt x="1" y="186"/>
                  </a:cubicBezTo>
                  <a:cubicBezTo>
                    <a:pt x="1" y="279"/>
                    <a:pt x="78" y="357"/>
                    <a:pt x="171" y="357"/>
                  </a:cubicBezTo>
                  <a:cubicBezTo>
                    <a:pt x="264" y="357"/>
                    <a:pt x="342" y="279"/>
                    <a:pt x="342" y="186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g2619bdf6bdf_1_56"/>
            <p:cNvSpPr/>
            <p:nvPr/>
          </p:nvSpPr>
          <p:spPr>
            <a:xfrm>
              <a:off x="2090550" y="2423425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87" y="109"/>
                  </a:moveTo>
                  <a:cubicBezTo>
                    <a:pt x="218" y="109"/>
                    <a:pt x="264" y="140"/>
                    <a:pt x="264" y="171"/>
                  </a:cubicBezTo>
                  <a:cubicBezTo>
                    <a:pt x="264" y="217"/>
                    <a:pt x="218" y="248"/>
                    <a:pt x="187" y="248"/>
                  </a:cubicBezTo>
                  <a:cubicBezTo>
                    <a:pt x="140" y="248"/>
                    <a:pt x="109" y="217"/>
                    <a:pt x="109" y="171"/>
                  </a:cubicBezTo>
                  <a:cubicBezTo>
                    <a:pt x="109" y="140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86"/>
                  </a:cubicBezTo>
                  <a:cubicBezTo>
                    <a:pt x="1" y="279"/>
                    <a:pt x="78" y="357"/>
                    <a:pt x="187" y="357"/>
                  </a:cubicBezTo>
                  <a:cubicBezTo>
                    <a:pt x="280" y="357"/>
                    <a:pt x="357" y="279"/>
                    <a:pt x="357" y="186"/>
                  </a:cubicBezTo>
                  <a:cubicBezTo>
                    <a:pt x="357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g2619bdf6bdf_1_56"/>
            <p:cNvSpPr/>
            <p:nvPr/>
          </p:nvSpPr>
          <p:spPr>
            <a:xfrm>
              <a:off x="2122750" y="2442800"/>
              <a:ext cx="8550" cy="8950"/>
            </a:xfrm>
            <a:custGeom>
              <a:avLst/>
              <a:gdLst/>
              <a:ahLst/>
              <a:cxnLst/>
              <a:rect l="l" t="t" r="r" b="b"/>
              <a:pathLst>
                <a:path w="342" h="358" extrusionOk="0">
                  <a:moveTo>
                    <a:pt x="171" y="109"/>
                  </a:moveTo>
                  <a:cubicBezTo>
                    <a:pt x="233" y="109"/>
                    <a:pt x="248" y="140"/>
                    <a:pt x="248" y="171"/>
                  </a:cubicBezTo>
                  <a:cubicBezTo>
                    <a:pt x="248" y="218"/>
                    <a:pt x="202" y="249"/>
                    <a:pt x="171" y="249"/>
                  </a:cubicBezTo>
                  <a:cubicBezTo>
                    <a:pt x="124" y="249"/>
                    <a:pt x="93" y="218"/>
                    <a:pt x="93" y="171"/>
                  </a:cubicBezTo>
                  <a:cubicBezTo>
                    <a:pt x="93" y="140"/>
                    <a:pt x="140" y="109"/>
                    <a:pt x="171" y="109"/>
                  </a:cubicBezTo>
                  <a:close/>
                  <a:moveTo>
                    <a:pt x="171" y="1"/>
                  </a:moveTo>
                  <a:cubicBezTo>
                    <a:pt x="78" y="1"/>
                    <a:pt x="0" y="78"/>
                    <a:pt x="0" y="187"/>
                  </a:cubicBezTo>
                  <a:cubicBezTo>
                    <a:pt x="0" y="280"/>
                    <a:pt x="78" y="357"/>
                    <a:pt x="171" y="357"/>
                  </a:cubicBezTo>
                  <a:cubicBezTo>
                    <a:pt x="264" y="357"/>
                    <a:pt x="341" y="280"/>
                    <a:pt x="341" y="187"/>
                  </a:cubicBezTo>
                  <a:cubicBezTo>
                    <a:pt x="341" y="78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g2619bdf6bdf_1_56"/>
            <p:cNvSpPr/>
            <p:nvPr/>
          </p:nvSpPr>
          <p:spPr>
            <a:xfrm>
              <a:off x="2139025" y="2442800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87" y="109"/>
                  </a:moveTo>
                  <a:cubicBezTo>
                    <a:pt x="218" y="109"/>
                    <a:pt x="264" y="140"/>
                    <a:pt x="264" y="171"/>
                  </a:cubicBezTo>
                  <a:cubicBezTo>
                    <a:pt x="264" y="218"/>
                    <a:pt x="218" y="249"/>
                    <a:pt x="187" y="249"/>
                  </a:cubicBezTo>
                  <a:cubicBezTo>
                    <a:pt x="140" y="249"/>
                    <a:pt x="109" y="218"/>
                    <a:pt x="109" y="171"/>
                  </a:cubicBezTo>
                  <a:cubicBezTo>
                    <a:pt x="109" y="140"/>
                    <a:pt x="140" y="109"/>
                    <a:pt x="187" y="109"/>
                  </a:cubicBezTo>
                  <a:close/>
                  <a:moveTo>
                    <a:pt x="187" y="1"/>
                  </a:moveTo>
                  <a:cubicBezTo>
                    <a:pt x="78" y="1"/>
                    <a:pt x="0" y="78"/>
                    <a:pt x="0" y="187"/>
                  </a:cubicBezTo>
                  <a:cubicBezTo>
                    <a:pt x="0" y="280"/>
                    <a:pt x="78" y="357"/>
                    <a:pt x="187" y="357"/>
                  </a:cubicBezTo>
                  <a:cubicBezTo>
                    <a:pt x="280" y="357"/>
                    <a:pt x="357" y="280"/>
                    <a:pt x="357" y="187"/>
                  </a:cubicBezTo>
                  <a:cubicBezTo>
                    <a:pt x="357" y="78"/>
                    <a:pt x="280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g2619bdf6bdf_1_56"/>
            <p:cNvSpPr/>
            <p:nvPr/>
          </p:nvSpPr>
          <p:spPr>
            <a:xfrm>
              <a:off x="2155700" y="2442800"/>
              <a:ext cx="8550" cy="8950"/>
            </a:xfrm>
            <a:custGeom>
              <a:avLst/>
              <a:gdLst/>
              <a:ahLst/>
              <a:cxnLst/>
              <a:rect l="l" t="t" r="r" b="b"/>
              <a:pathLst>
                <a:path w="342" h="358" extrusionOk="0">
                  <a:moveTo>
                    <a:pt x="171" y="109"/>
                  </a:moveTo>
                  <a:cubicBezTo>
                    <a:pt x="217" y="109"/>
                    <a:pt x="249" y="140"/>
                    <a:pt x="249" y="171"/>
                  </a:cubicBezTo>
                  <a:cubicBezTo>
                    <a:pt x="249" y="218"/>
                    <a:pt x="217" y="249"/>
                    <a:pt x="171" y="249"/>
                  </a:cubicBezTo>
                  <a:cubicBezTo>
                    <a:pt x="140" y="249"/>
                    <a:pt x="93" y="218"/>
                    <a:pt x="93" y="171"/>
                  </a:cubicBezTo>
                  <a:cubicBezTo>
                    <a:pt x="93" y="140"/>
                    <a:pt x="140" y="109"/>
                    <a:pt x="171" y="109"/>
                  </a:cubicBezTo>
                  <a:close/>
                  <a:moveTo>
                    <a:pt x="171" y="1"/>
                  </a:moveTo>
                  <a:cubicBezTo>
                    <a:pt x="78" y="1"/>
                    <a:pt x="0" y="78"/>
                    <a:pt x="0" y="187"/>
                  </a:cubicBezTo>
                  <a:cubicBezTo>
                    <a:pt x="0" y="280"/>
                    <a:pt x="78" y="357"/>
                    <a:pt x="171" y="357"/>
                  </a:cubicBezTo>
                  <a:cubicBezTo>
                    <a:pt x="264" y="357"/>
                    <a:pt x="342" y="280"/>
                    <a:pt x="342" y="187"/>
                  </a:cubicBezTo>
                  <a:cubicBezTo>
                    <a:pt x="342" y="78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g2619bdf6bdf_1_56"/>
            <p:cNvSpPr/>
            <p:nvPr/>
          </p:nvSpPr>
          <p:spPr>
            <a:xfrm>
              <a:off x="2287150" y="2495150"/>
              <a:ext cx="8550" cy="8950"/>
            </a:xfrm>
            <a:custGeom>
              <a:avLst/>
              <a:gdLst/>
              <a:ahLst/>
              <a:cxnLst/>
              <a:rect l="l" t="t" r="r" b="b"/>
              <a:pathLst>
                <a:path w="342" h="358" extrusionOk="0">
                  <a:moveTo>
                    <a:pt x="171" y="109"/>
                  </a:moveTo>
                  <a:cubicBezTo>
                    <a:pt x="202" y="109"/>
                    <a:pt x="248" y="140"/>
                    <a:pt x="248" y="186"/>
                  </a:cubicBezTo>
                  <a:cubicBezTo>
                    <a:pt x="248" y="217"/>
                    <a:pt x="202" y="248"/>
                    <a:pt x="171" y="248"/>
                  </a:cubicBezTo>
                  <a:cubicBezTo>
                    <a:pt x="124" y="248"/>
                    <a:pt x="93" y="217"/>
                    <a:pt x="93" y="186"/>
                  </a:cubicBezTo>
                  <a:cubicBezTo>
                    <a:pt x="93" y="140"/>
                    <a:pt x="124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86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64" y="357"/>
                    <a:pt x="341" y="279"/>
                    <a:pt x="341" y="186"/>
                  </a:cubicBezTo>
                  <a:cubicBezTo>
                    <a:pt x="341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g2619bdf6bdf_1_56"/>
            <p:cNvSpPr/>
            <p:nvPr/>
          </p:nvSpPr>
          <p:spPr>
            <a:xfrm>
              <a:off x="2273575" y="2507550"/>
              <a:ext cx="8550" cy="8550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1" y="94"/>
                  </a:moveTo>
                  <a:cubicBezTo>
                    <a:pt x="202" y="94"/>
                    <a:pt x="248" y="125"/>
                    <a:pt x="248" y="171"/>
                  </a:cubicBezTo>
                  <a:cubicBezTo>
                    <a:pt x="248" y="202"/>
                    <a:pt x="202" y="249"/>
                    <a:pt x="171" y="249"/>
                  </a:cubicBezTo>
                  <a:cubicBezTo>
                    <a:pt x="124" y="249"/>
                    <a:pt x="93" y="202"/>
                    <a:pt x="93" y="171"/>
                  </a:cubicBezTo>
                  <a:cubicBezTo>
                    <a:pt x="93" y="125"/>
                    <a:pt x="124" y="94"/>
                    <a:pt x="171" y="94"/>
                  </a:cubicBezTo>
                  <a:close/>
                  <a:moveTo>
                    <a:pt x="171" y="1"/>
                  </a:moveTo>
                  <a:cubicBezTo>
                    <a:pt x="78" y="1"/>
                    <a:pt x="0" y="78"/>
                    <a:pt x="0" y="171"/>
                  </a:cubicBezTo>
                  <a:cubicBezTo>
                    <a:pt x="0" y="264"/>
                    <a:pt x="78" y="342"/>
                    <a:pt x="171" y="342"/>
                  </a:cubicBezTo>
                  <a:cubicBezTo>
                    <a:pt x="264" y="342"/>
                    <a:pt x="341" y="264"/>
                    <a:pt x="341" y="171"/>
                  </a:cubicBezTo>
                  <a:cubicBezTo>
                    <a:pt x="341" y="78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g2619bdf6bdf_1_56"/>
            <p:cNvSpPr/>
            <p:nvPr/>
          </p:nvSpPr>
          <p:spPr>
            <a:xfrm>
              <a:off x="1973850" y="245637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1" y="109"/>
                  </a:moveTo>
                  <a:cubicBezTo>
                    <a:pt x="233" y="109"/>
                    <a:pt x="249" y="140"/>
                    <a:pt x="249" y="186"/>
                  </a:cubicBezTo>
                  <a:cubicBezTo>
                    <a:pt x="249" y="217"/>
                    <a:pt x="217" y="248"/>
                    <a:pt x="171" y="248"/>
                  </a:cubicBezTo>
                  <a:cubicBezTo>
                    <a:pt x="140" y="248"/>
                    <a:pt x="93" y="217"/>
                    <a:pt x="93" y="186"/>
                  </a:cubicBezTo>
                  <a:cubicBezTo>
                    <a:pt x="93" y="140"/>
                    <a:pt x="140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86"/>
                  </a:cubicBezTo>
                  <a:cubicBezTo>
                    <a:pt x="0" y="280"/>
                    <a:pt x="78" y="357"/>
                    <a:pt x="171" y="357"/>
                  </a:cubicBezTo>
                  <a:cubicBezTo>
                    <a:pt x="280" y="357"/>
                    <a:pt x="357" y="280"/>
                    <a:pt x="357" y="186"/>
                  </a:cubicBezTo>
                  <a:cubicBezTo>
                    <a:pt x="357" y="78"/>
                    <a:pt x="280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g2619bdf6bdf_1_56"/>
            <p:cNvSpPr/>
            <p:nvPr/>
          </p:nvSpPr>
          <p:spPr>
            <a:xfrm>
              <a:off x="1973850" y="2512600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71" y="109"/>
                  </a:moveTo>
                  <a:cubicBezTo>
                    <a:pt x="233" y="109"/>
                    <a:pt x="249" y="140"/>
                    <a:pt x="249" y="186"/>
                  </a:cubicBezTo>
                  <a:cubicBezTo>
                    <a:pt x="249" y="217"/>
                    <a:pt x="217" y="264"/>
                    <a:pt x="171" y="264"/>
                  </a:cubicBezTo>
                  <a:cubicBezTo>
                    <a:pt x="140" y="264"/>
                    <a:pt x="93" y="217"/>
                    <a:pt x="93" y="186"/>
                  </a:cubicBezTo>
                  <a:cubicBezTo>
                    <a:pt x="93" y="140"/>
                    <a:pt x="140" y="109"/>
                    <a:pt x="171" y="109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86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80" y="357"/>
                    <a:pt x="357" y="279"/>
                    <a:pt x="357" y="186"/>
                  </a:cubicBezTo>
                  <a:cubicBezTo>
                    <a:pt x="357" y="78"/>
                    <a:pt x="280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g2619bdf6bdf_1_56"/>
            <p:cNvSpPr/>
            <p:nvPr/>
          </p:nvSpPr>
          <p:spPr>
            <a:xfrm>
              <a:off x="1962225" y="2560675"/>
              <a:ext cx="8925" cy="8950"/>
            </a:xfrm>
            <a:custGeom>
              <a:avLst/>
              <a:gdLst/>
              <a:ahLst/>
              <a:cxnLst/>
              <a:rect l="l" t="t" r="r" b="b"/>
              <a:pathLst>
                <a:path w="357" h="358" extrusionOk="0">
                  <a:moveTo>
                    <a:pt x="171" y="124"/>
                  </a:moveTo>
                  <a:cubicBezTo>
                    <a:pt x="233" y="124"/>
                    <a:pt x="248" y="156"/>
                    <a:pt x="248" y="202"/>
                  </a:cubicBezTo>
                  <a:cubicBezTo>
                    <a:pt x="248" y="233"/>
                    <a:pt x="217" y="280"/>
                    <a:pt x="171" y="280"/>
                  </a:cubicBezTo>
                  <a:cubicBezTo>
                    <a:pt x="140" y="280"/>
                    <a:pt x="93" y="233"/>
                    <a:pt x="93" y="202"/>
                  </a:cubicBezTo>
                  <a:cubicBezTo>
                    <a:pt x="93" y="156"/>
                    <a:pt x="140" y="124"/>
                    <a:pt x="171" y="124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80"/>
                    <a:pt x="78" y="357"/>
                    <a:pt x="171" y="357"/>
                  </a:cubicBezTo>
                  <a:cubicBezTo>
                    <a:pt x="279" y="357"/>
                    <a:pt x="357" y="295"/>
                    <a:pt x="357" y="171"/>
                  </a:cubicBezTo>
                  <a:cubicBezTo>
                    <a:pt x="357" y="78"/>
                    <a:pt x="279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g2619bdf6bdf_1_56"/>
            <p:cNvSpPr/>
            <p:nvPr/>
          </p:nvSpPr>
          <p:spPr>
            <a:xfrm>
              <a:off x="1978875" y="2560675"/>
              <a:ext cx="8575" cy="8950"/>
            </a:xfrm>
            <a:custGeom>
              <a:avLst/>
              <a:gdLst/>
              <a:ahLst/>
              <a:cxnLst/>
              <a:rect l="l" t="t" r="r" b="b"/>
              <a:pathLst>
                <a:path w="343" h="358" extrusionOk="0">
                  <a:moveTo>
                    <a:pt x="172" y="124"/>
                  </a:moveTo>
                  <a:cubicBezTo>
                    <a:pt x="234" y="124"/>
                    <a:pt x="249" y="156"/>
                    <a:pt x="249" y="202"/>
                  </a:cubicBezTo>
                  <a:cubicBezTo>
                    <a:pt x="249" y="233"/>
                    <a:pt x="203" y="280"/>
                    <a:pt x="172" y="280"/>
                  </a:cubicBezTo>
                  <a:cubicBezTo>
                    <a:pt x="125" y="280"/>
                    <a:pt x="94" y="233"/>
                    <a:pt x="94" y="202"/>
                  </a:cubicBezTo>
                  <a:cubicBezTo>
                    <a:pt x="94" y="156"/>
                    <a:pt x="125" y="124"/>
                    <a:pt x="172" y="124"/>
                  </a:cubicBezTo>
                  <a:close/>
                  <a:moveTo>
                    <a:pt x="172" y="0"/>
                  </a:moveTo>
                  <a:cubicBezTo>
                    <a:pt x="79" y="0"/>
                    <a:pt x="1" y="78"/>
                    <a:pt x="1" y="171"/>
                  </a:cubicBezTo>
                  <a:cubicBezTo>
                    <a:pt x="1" y="280"/>
                    <a:pt x="79" y="357"/>
                    <a:pt x="172" y="357"/>
                  </a:cubicBezTo>
                  <a:cubicBezTo>
                    <a:pt x="265" y="357"/>
                    <a:pt x="342" y="295"/>
                    <a:pt x="342" y="171"/>
                  </a:cubicBezTo>
                  <a:cubicBezTo>
                    <a:pt x="342" y="78"/>
                    <a:pt x="265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g2619bdf6bdf_1_56"/>
            <p:cNvSpPr/>
            <p:nvPr/>
          </p:nvSpPr>
          <p:spPr>
            <a:xfrm>
              <a:off x="2447275" y="2450175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87" y="124"/>
                  </a:moveTo>
                  <a:cubicBezTo>
                    <a:pt x="233" y="124"/>
                    <a:pt x="264" y="155"/>
                    <a:pt x="249" y="202"/>
                  </a:cubicBezTo>
                  <a:cubicBezTo>
                    <a:pt x="249" y="233"/>
                    <a:pt x="218" y="264"/>
                    <a:pt x="187" y="264"/>
                  </a:cubicBezTo>
                  <a:cubicBezTo>
                    <a:pt x="140" y="264"/>
                    <a:pt x="109" y="233"/>
                    <a:pt x="109" y="202"/>
                  </a:cubicBezTo>
                  <a:cubicBezTo>
                    <a:pt x="109" y="155"/>
                    <a:pt x="140" y="124"/>
                    <a:pt x="187" y="124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79"/>
                    <a:pt x="78" y="357"/>
                    <a:pt x="187" y="357"/>
                  </a:cubicBezTo>
                  <a:cubicBezTo>
                    <a:pt x="280" y="357"/>
                    <a:pt x="357" y="295"/>
                    <a:pt x="357" y="171"/>
                  </a:cubicBezTo>
                  <a:cubicBezTo>
                    <a:pt x="357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g2619bdf6bdf_1_56"/>
            <p:cNvSpPr/>
            <p:nvPr/>
          </p:nvSpPr>
          <p:spPr>
            <a:xfrm>
              <a:off x="2086675" y="2550200"/>
              <a:ext cx="170625" cy="57425"/>
            </a:xfrm>
            <a:custGeom>
              <a:avLst/>
              <a:gdLst/>
              <a:ahLst/>
              <a:cxnLst/>
              <a:rect l="l" t="t" r="r" b="b"/>
              <a:pathLst>
                <a:path w="6825" h="2297" extrusionOk="0">
                  <a:moveTo>
                    <a:pt x="1" y="1"/>
                  </a:moveTo>
                  <a:lnTo>
                    <a:pt x="1" y="78"/>
                  </a:lnTo>
                  <a:lnTo>
                    <a:pt x="1009" y="78"/>
                  </a:lnTo>
                  <a:lnTo>
                    <a:pt x="3242" y="2296"/>
                  </a:lnTo>
                  <a:lnTo>
                    <a:pt x="6825" y="2296"/>
                  </a:lnTo>
                  <a:lnTo>
                    <a:pt x="6825" y="2203"/>
                  </a:lnTo>
                  <a:lnTo>
                    <a:pt x="3289" y="2203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g2619bdf6bdf_1_56"/>
            <p:cNvSpPr/>
            <p:nvPr/>
          </p:nvSpPr>
          <p:spPr>
            <a:xfrm>
              <a:off x="2256125" y="25975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202"/>
                  </a:moveTo>
                  <a:cubicBezTo>
                    <a:pt x="435" y="202"/>
                    <a:pt x="512" y="280"/>
                    <a:pt x="512" y="373"/>
                  </a:cubicBezTo>
                  <a:cubicBezTo>
                    <a:pt x="512" y="466"/>
                    <a:pt x="435" y="544"/>
                    <a:pt x="342" y="544"/>
                  </a:cubicBezTo>
                  <a:cubicBezTo>
                    <a:pt x="248" y="544"/>
                    <a:pt x="171" y="466"/>
                    <a:pt x="171" y="373"/>
                  </a:cubicBezTo>
                  <a:cubicBezTo>
                    <a:pt x="171" y="280"/>
                    <a:pt x="248" y="202"/>
                    <a:pt x="342" y="202"/>
                  </a:cubicBezTo>
                  <a:close/>
                  <a:moveTo>
                    <a:pt x="342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42" y="699"/>
                  </a:cubicBezTo>
                  <a:cubicBezTo>
                    <a:pt x="543" y="699"/>
                    <a:pt x="698" y="544"/>
                    <a:pt x="698" y="358"/>
                  </a:cubicBezTo>
                  <a:cubicBezTo>
                    <a:pt x="698" y="156"/>
                    <a:pt x="543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g2619bdf6bdf_1_56"/>
            <p:cNvSpPr/>
            <p:nvPr/>
          </p:nvSpPr>
          <p:spPr>
            <a:xfrm>
              <a:off x="2256125" y="257657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35" y="186"/>
                    <a:pt x="512" y="264"/>
                    <a:pt x="512" y="357"/>
                  </a:cubicBezTo>
                  <a:cubicBezTo>
                    <a:pt x="512" y="450"/>
                    <a:pt x="435" y="528"/>
                    <a:pt x="342" y="528"/>
                  </a:cubicBezTo>
                  <a:cubicBezTo>
                    <a:pt x="248" y="528"/>
                    <a:pt x="171" y="450"/>
                    <a:pt x="171" y="357"/>
                  </a:cubicBezTo>
                  <a:cubicBezTo>
                    <a:pt x="171" y="248"/>
                    <a:pt x="248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2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g2619bdf6bdf_1_56"/>
            <p:cNvSpPr/>
            <p:nvPr/>
          </p:nvSpPr>
          <p:spPr>
            <a:xfrm>
              <a:off x="2256125" y="25552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35" y="186"/>
                    <a:pt x="512" y="264"/>
                    <a:pt x="512" y="357"/>
                  </a:cubicBezTo>
                  <a:cubicBezTo>
                    <a:pt x="512" y="450"/>
                    <a:pt x="435" y="528"/>
                    <a:pt x="342" y="528"/>
                  </a:cubicBezTo>
                  <a:cubicBezTo>
                    <a:pt x="248" y="528"/>
                    <a:pt x="171" y="450"/>
                    <a:pt x="171" y="357"/>
                  </a:cubicBezTo>
                  <a:cubicBezTo>
                    <a:pt x="171" y="264"/>
                    <a:pt x="248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2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g2619bdf6bdf_1_56"/>
            <p:cNvSpPr/>
            <p:nvPr/>
          </p:nvSpPr>
          <p:spPr>
            <a:xfrm>
              <a:off x="2276675" y="2597500"/>
              <a:ext cx="18250" cy="17475"/>
            </a:xfrm>
            <a:custGeom>
              <a:avLst/>
              <a:gdLst/>
              <a:ahLst/>
              <a:cxnLst/>
              <a:rect l="l" t="t" r="r" b="b"/>
              <a:pathLst>
                <a:path w="730" h="699" extrusionOk="0">
                  <a:moveTo>
                    <a:pt x="357" y="202"/>
                  </a:moveTo>
                  <a:cubicBezTo>
                    <a:pt x="450" y="202"/>
                    <a:pt x="528" y="280"/>
                    <a:pt x="528" y="373"/>
                  </a:cubicBezTo>
                  <a:cubicBezTo>
                    <a:pt x="528" y="466"/>
                    <a:pt x="450" y="544"/>
                    <a:pt x="357" y="544"/>
                  </a:cubicBezTo>
                  <a:cubicBezTo>
                    <a:pt x="264" y="544"/>
                    <a:pt x="186" y="466"/>
                    <a:pt x="186" y="373"/>
                  </a:cubicBezTo>
                  <a:cubicBezTo>
                    <a:pt x="186" y="280"/>
                    <a:pt x="264" y="202"/>
                    <a:pt x="357" y="202"/>
                  </a:cubicBezTo>
                  <a:close/>
                  <a:moveTo>
                    <a:pt x="357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57" y="699"/>
                  </a:cubicBezTo>
                  <a:cubicBezTo>
                    <a:pt x="543" y="699"/>
                    <a:pt x="729" y="544"/>
                    <a:pt x="698" y="358"/>
                  </a:cubicBezTo>
                  <a:cubicBezTo>
                    <a:pt x="698" y="156"/>
                    <a:pt x="543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g2619bdf6bdf_1_56"/>
            <p:cNvSpPr/>
            <p:nvPr/>
          </p:nvSpPr>
          <p:spPr>
            <a:xfrm>
              <a:off x="2276675" y="2576575"/>
              <a:ext cx="18250" cy="17475"/>
            </a:xfrm>
            <a:custGeom>
              <a:avLst/>
              <a:gdLst/>
              <a:ahLst/>
              <a:cxnLst/>
              <a:rect l="l" t="t" r="r" b="b"/>
              <a:pathLst>
                <a:path w="730" h="699" extrusionOk="0">
                  <a:moveTo>
                    <a:pt x="357" y="186"/>
                  </a:moveTo>
                  <a:cubicBezTo>
                    <a:pt x="450" y="186"/>
                    <a:pt x="528" y="264"/>
                    <a:pt x="528" y="357"/>
                  </a:cubicBezTo>
                  <a:cubicBezTo>
                    <a:pt x="528" y="450"/>
                    <a:pt x="450" y="528"/>
                    <a:pt x="357" y="528"/>
                  </a:cubicBezTo>
                  <a:cubicBezTo>
                    <a:pt x="264" y="528"/>
                    <a:pt x="186" y="450"/>
                    <a:pt x="186" y="357"/>
                  </a:cubicBezTo>
                  <a:cubicBezTo>
                    <a:pt x="186" y="248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57" y="698"/>
                  </a:cubicBezTo>
                  <a:cubicBezTo>
                    <a:pt x="543" y="698"/>
                    <a:pt x="729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g2619bdf6bdf_1_56"/>
            <p:cNvSpPr/>
            <p:nvPr/>
          </p:nvSpPr>
          <p:spPr>
            <a:xfrm>
              <a:off x="2276675" y="2555250"/>
              <a:ext cx="18250" cy="17475"/>
            </a:xfrm>
            <a:custGeom>
              <a:avLst/>
              <a:gdLst/>
              <a:ahLst/>
              <a:cxnLst/>
              <a:rect l="l" t="t" r="r" b="b"/>
              <a:pathLst>
                <a:path w="730" h="699" extrusionOk="0">
                  <a:moveTo>
                    <a:pt x="357" y="186"/>
                  </a:moveTo>
                  <a:cubicBezTo>
                    <a:pt x="450" y="186"/>
                    <a:pt x="528" y="264"/>
                    <a:pt x="528" y="357"/>
                  </a:cubicBezTo>
                  <a:cubicBezTo>
                    <a:pt x="528" y="450"/>
                    <a:pt x="450" y="528"/>
                    <a:pt x="357" y="528"/>
                  </a:cubicBezTo>
                  <a:cubicBezTo>
                    <a:pt x="264" y="528"/>
                    <a:pt x="186" y="450"/>
                    <a:pt x="186" y="357"/>
                  </a:cubicBezTo>
                  <a:cubicBezTo>
                    <a:pt x="186" y="264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57" y="698"/>
                  </a:cubicBezTo>
                  <a:cubicBezTo>
                    <a:pt x="543" y="698"/>
                    <a:pt x="729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g2619bdf6bdf_1_56"/>
            <p:cNvSpPr/>
            <p:nvPr/>
          </p:nvSpPr>
          <p:spPr>
            <a:xfrm>
              <a:off x="2297600" y="2597500"/>
              <a:ext cx="17875" cy="17475"/>
            </a:xfrm>
            <a:custGeom>
              <a:avLst/>
              <a:gdLst/>
              <a:ahLst/>
              <a:cxnLst/>
              <a:rect l="l" t="t" r="r" b="b"/>
              <a:pathLst>
                <a:path w="715" h="699" extrusionOk="0">
                  <a:moveTo>
                    <a:pt x="358" y="202"/>
                  </a:moveTo>
                  <a:cubicBezTo>
                    <a:pt x="451" y="202"/>
                    <a:pt x="528" y="280"/>
                    <a:pt x="528" y="373"/>
                  </a:cubicBezTo>
                  <a:cubicBezTo>
                    <a:pt x="528" y="466"/>
                    <a:pt x="451" y="544"/>
                    <a:pt x="358" y="544"/>
                  </a:cubicBezTo>
                  <a:cubicBezTo>
                    <a:pt x="249" y="544"/>
                    <a:pt x="171" y="466"/>
                    <a:pt x="171" y="373"/>
                  </a:cubicBezTo>
                  <a:cubicBezTo>
                    <a:pt x="171" y="280"/>
                    <a:pt x="249" y="202"/>
                    <a:pt x="358" y="202"/>
                  </a:cubicBezTo>
                  <a:close/>
                  <a:moveTo>
                    <a:pt x="358" y="1"/>
                  </a:moveTo>
                  <a:cubicBezTo>
                    <a:pt x="156" y="1"/>
                    <a:pt x="1" y="156"/>
                    <a:pt x="1" y="358"/>
                  </a:cubicBezTo>
                  <a:cubicBezTo>
                    <a:pt x="1" y="544"/>
                    <a:pt x="156" y="699"/>
                    <a:pt x="358" y="699"/>
                  </a:cubicBezTo>
                  <a:cubicBezTo>
                    <a:pt x="544" y="699"/>
                    <a:pt x="714" y="544"/>
                    <a:pt x="699" y="358"/>
                  </a:cubicBezTo>
                  <a:cubicBezTo>
                    <a:pt x="699" y="156"/>
                    <a:pt x="544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g2619bdf6bdf_1_56"/>
            <p:cNvSpPr/>
            <p:nvPr/>
          </p:nvSpPr>
          <p:spPr>
            <a:xfrm>
              <a:off x="2297600" y="2576575"/>
              <a:ext cx="17875" cy="17475"/>
            </a:xfrm>
            <a:custGeom>
              <a:avLst/>
              <a:gdLst/>
              <a:ahLst/>
              <a:cxnLst/>
              <a:rect l="l" t="t" r="r" b="b"/>
              <a:pathLst>
                <a:path w="715" h="699" extrusionOk="0">
                  <a:moveTo>
                    <a:pt x="358" y="186"/>
                  </a:moveTo>
                  <a:cubicBezTo>
                    <a:pt x="451" y="186"/>
                    <a:pt x="528" y="264"/>
                    <a:pt x="528" y="357"/>
                  </a:cubicBezTo>
                  <a:cubicBezTo>
                    <a:pt x="528" y="450"/>
                    <a:pt x="451" y="528"/>
                    <a:pt x="358" y="528"/>
                  </a:cubicBezTo>
                  <a:cubicBezTo>
                    <a:pt x="249" y="528"/>
                    <a:pt x="171" y="450"/>
                    <a:pt x="171" y="357"/>
                  </a:cubicBezTo>
                  <a:cubicBezTo>
                    <a:pt x="171" y="248"/>
                    <a:pt x="249" y="186"/>
                    <a:pt x="358" y="186"/>
                  </a:cubicBezTo>
                  <a:close/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8" y="698"/>
                  </a:cubicBezTo>
                  <a:cubicBezTo>
                    <a:pt x="544" y="698"/>
                    <a:pt x="714" y="543"/>
                    <a:pt x="699" y="357"/>
                  </a:cubicBezTo>
                  <a:cubicBezTo>
                    <a:pt x="699" y="155"/>
                    <a:pt x="544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g2619bdf6bdf_1_56"/>
            <p:cNvSpPr/>
            <p:nvPr/>
          </p:nvSpPr>
          <p:spPr>
            <a:xfrm>
              <a:off x="2297600" y="2555250"/>
              <a:ext cx="17875" cy="17475"/>
            </a:xfrm>
            <a:custGeom>
              <a:avLst/>
              <a:gdLst/>
              <a:ahLst/>
              <a:cxnLst/>
              <a:rect l="l" t="t" r="r" b="b"/>
              <a:pathLst>
                <a:path w="715" h="699" extrusionOk="0">
                  <a:moveTo>
                    <a:pt x="358" y="186"/>
                  </a:moveTo>
                  <a:cubicBezTo>
                    <a:pt x="451" y="186"/>
                    <a:pt x="528" y="264"/>
                    <a:pt x="528" y="357"/>
                  </a:cubicBezTo>
                  <a:cubicBezTo>
                    <a:pt x="528" y="450"/>
                    <a:pt x="451" y="528"/>
                    <a:pt x="358" y="528"/>
                  </a:cubicBezTo>
                  <a:cubicBezTo>
                    <a:pt x="249" y="528"/>
                    <a:pt x="171" y="450"/>
                    <a:pt x="171" y="357"/>
                  </a:cubicBezTo>
                  <a:cubicBezTo>
                    <a:pt x="171" y="264"/>
                    <a:pt x="249" y="186"/>
                    <a:pt x="358" y="186"/>
                  </a:cubicBezTo>
                  <a:close/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8" y="698"/>
                  </a:cubicBezTo>
                  <a:cubicBezTo>
                    <a:pt x="544" y="698"/>
                    <a:pt x="714" y="543"/>
                    <a:pt x="699" y="357"/>
                  </a:cubicBezTo>
                  <a:cubicBezTo>
                    <a:pt x="699" y="155"/>
                    <a:pt x="544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g2619bdf6bdf_1_56"/>
            <p:cNvSpPr/>
            <p:nvPr/>
          </p:nvSpPr>
          <p:spPr>
            <a:xfrm>
              <a:off x="2318550" y="2597500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42" y="202"/>
                  </a:moveTo>
                  <a:cubicBezTo>
                    <a:pt x="450" y="202"/>
                    <a:pt x="528" y="280"/>
                    <a:pt x="528" y="373"/>
                  </a:cubicBezTo>
                  <a:cubicBezTo>
                    <a:pt x="528" y="466"/>
                    <a:pt x="450" y="544"/>
                    <a:pt x="342" y="544"/>
                  </a:cubicBezTo>
                  <a:cubicBezTo>
                    <a:pt x="249" y="544"/>
                    <a:pt x="171" y="466"/>
                    <a:pt x="171" y="373"/>
                  </a:cubicBezTo>
                  <a:cubicBezTo>
                    <a:pt x="171" y="280"/>
                    <a:pt x="249" y="202"/>
                    <a:pt x="342" y="202"/>
                  </a:cubicBezTo>
                  <a:close/>
                  <a:moveTo>
                    <a:pt x="342" y="1"/>
                  </a:moveTo>
                  <a:cubicBezTo>
                    <a:pt x="155" y="1"/>
                    <a:pt x="0" y="156"/>
                    <a:pt x="0" y="358"/>
                  </a:cubicBezTo>
                  <a:cubicBezTo>
                    <a:pt x="0" y="544"/>
                    <a:pt x="155" y="699"/>
                    <a:pt x="342" y="699"/>
                  </a:cubicBezTo>
                  <a:cubicBezTo>
                    <a:pt x="559" y="699"/>
                    <a:pt x="714" y="544"/>
                    <a:pt x="698" y="358"/>
                  </a:cubicBezTo>
                  <a:cubicBezTo>
                    <a:pt x="698" y="156"/>
                    <a:pt x="543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g2619bdf6bdf_1_56"/>
            <p:cNvSpPr/>
            <p:nvPr/>
          </p:nvSpPr>
          <p:spPr>
            <a:xfrm>
              <a:off x="2318550" y="2576575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42" y="186"/>
                  </a:moveTo>
                  <a:cubicBezTo>
                    <a:pt x="450" y="186"/>
                    <a:pt x="528" y="264"/>
                    <a:pt x="528" y="357"/>
                  </a:cubicBezTo>
                  <a:cubicBezTo>
                    <a:pt x="528" y="450"/>
                    <a:pt x="450" y="528"/>
                    <a:pt x="342" y="528"/>
                  </a:cubicBezTo>
                  <a:cubicBezTo>
                    <a:pt x="249" y="528"/>
                    <a:pt x="171" y="450"/>
                    <a:pt x="171" y="357"/>
                  </a:cubicBezTo>
                  <a:cubicBezTo>
                    <a:pt x="171" y="248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2" y="698"/>
                  </a:cubicBezTo>
                  <a:cubicBezTo>
                    <a:pt x="543" y="698"/>
                    <a:pt x="714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g2619bdf6bdf_1_56"/>
            <p:cNvSpPr/>
            <p:nvPr/>
          </p:nvSpPr>
          <p:spPr>
            <a:xfrm>
              <a:off x="2318550" y="2555250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42" y="186"/>
                  </a:moveTo>
                  <a:cubicBezTo>
                    <a:pt x="450" y="186"/>
                    <a:pt x="528" y="264"/>
                    <a:pt x="528" y="357"/>
                  </a:cubicBezTo>
                  <a:cubicBezTo>
                    <a:pt x="528" y="450"/>
                    <a:pt x="450" y="528"/>
                    <a:pt x="342" y="528"/>
                  </a:cubicBezTo>
                  <a:cubicBezTo>
                    <a:pt x="249" y="528"/>
                    <a:pt x="171" y="450"/>
                    <a:pt x="171" y="357"/>
                  </a:cubicBezTo>
                  <a:cubicBezTo>
                    <a:pt x="171" y="264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2" y="698"/>
                  </a:cubicBezTo>
                  <a:cubicBezTo>
                    <a:pt x="559" y="698"/>
                    <a:pt x="714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g2619bdf6bdf_1_56"/>
            <p:cNvSpPr/>
            <p:nvPr/>
          </p:nvSpPr>
          <p:spPr>
            <a:xfrm>
              <a:off x="2339475" y="25975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202"/>
                  </a:moveTo>
                  <a:cubicBezTo>
                    <a:pt x="435" y="202"/>
                    <a:pt x="513" y="280"/>
                    <a:pt x="513" y="373"/>
                  </a:cubicBezTo>
                  <a:cubicBezTo>
                    <a:pt x="513" y="466"/>
                    <a:pt x="435" y="544"/>
                    <a:pt x="342" y="544"/>
                  </a:cubicBezTo>
                  <a:cubicBezTo>
                    <a:pt x="249" y="544"/>
                    <a:pt x="172" y="466"/>
                    <a:pt x="172" y="373"/>
                  </a:cubicBezTo>
                  <a:cubicBezTo>
                    <a:pt x="172" y="280"/>
                    <a:pt x="249" y="202"/>
                    <a:pt x="342" y="202"/>
                  </a:cubicBezTo>
                  <a:close/>
                  <a:moveTo>
                    <a:pt x="342" y="1"/>
                  </a:moveTo>
                  <a:cubicBezTo>
                    <a:pt x="156" y="1"/>
                    <a:pt x="1" y="156"/>
                    <a:pt x="1" y="358"/>
                  </a:cubicBezTo>
                  <a:cubicBezTo>
                    <a:pt x="1" y="544"/>
                    <a:pt x="156" y="699"/>
                    <a:pt x="342" y="699"/>
                  </a:cubicBezTo>
                  <a:cubicBezTo>
                    <a:pt x="544" y="699"/>
                    <a:pt x="699" y="544"/>
                    <a:pt x="699" y="358"/>
                  </a:cubicBezTo>
                  <a:cubicBezTo>
                    <a:pt x="699" y="156"/>
                    <a:pt x="544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g2619bdf6bdf_1_56"/>
            <p:cNvSpPr/>
            <p:nvPr/>
          </p:nvSpPr>
          <p:spPr>
            <a:xfrm>
              <a:off x="2339475" y="257657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35" y="186"/>
                    <a:pt x="513" y="264"/>
                    <a:pt x="513" y="357"/>
                  </a:cubicBezTo>
                  <a:cubicBezTo>
                    <a:pt x="513" y="450"/>
                    <a:pt x="435" y="528"/>
                    <a:pt x="342" y="528"/>
                  </a:cubicBezTo>
                  <a:cubicBezTo>
                    <a:pt x="249" y="528"/>
                    <a:pt x="172" y="450"/>
                    <a:pt x="172" y="357"/>
                  </a:cubicBezTo>
                  <a:cubicBezTo>
                    <a:pt x="172" y="248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g2619bdf6bdf_1_56"/>
            <p:cNvSpPr/>
            <p:nvPr/>
          </p:nvSpPr>
          <p:spPr>
            <a:xfrm>
              <a:off x="2339475" y="25552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35" y="186"/>
                    <a:pt x="513" y="264"/>
                    <a:pt x="513" y="357"/>
                  </a:cubicBezTo>
                  <a:cubicBezTo>
                    <a:pt x="513" y="450"/>
                    <a:pt x="435" y="528"/>
                    <a:pt x="342" y="528"/>
                  </a:cubicBezTo>
                  <a:cubicBezTo>
                    <a:pt x="249" y="528"/>
                    <a:pt x="172" y="450"/>
                    <a:pt x="172" y="357"/>
                  </a:cubicBezTo>
                  <a:cubicBezTo>
                    <a:pt x="172" y="264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g2619bdf6bdf_1_56"/>
            <p:cNvSpPr/>
            <p:nvPr/>
          </p:nvSpPr>
          <p:spPr>
            <a:xfrm>
              <a:off x="2360425" y="2597500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57" y="202"/>
                  </a:moveTo>
                  <a:cubicBezTo>
                    <a:pt x="435" y="202"/>
                    <a:pt x="512" y="280"/>
                    <a:pt x="528" y="373"/>
                  </a:cubicBezTo>
                  <a:cubicBezTo>
                    <a:pt x="528" y="466"/>
                    <a:pt x="450" y="544"/>
                    <a:pt x="357" y="544"/>
                  </a:cubicBezTo>
                  <a:cubicBezTo>
                    <a:pt x="264" y="544"/>
                    <a:pt x="187" y="466"/>
                    <a:pt x="187" y="373"/>
                  </a:cubicBezTo>
                  <a:cubicBezTo>
                    <a:pt x="187" y="280"/>
                    <a:pt x="264" y="202"/>
                    <a:pt x="357" y="202"/>
                  </a:cubicBezTo>
                  <a:close/>
                  <a:moveTo>
                    <a:pt x="357" y="1"/>
                  </a:moveTo>
                  <a:cubicBezTo>
                    <a:pt x="171" y="1"/>
                    <a:pt x="0" y="156"/>
                    <a:pt x="0" y="358"/>
                  </a:cubicBezTo>
                  <a:cubicBezTo>
                    <a:pt x="0" y="544"/>
                    <a:pt x="171" y="699"/>
                    <a:pt x="357" y="699"/>
                  </a:cubicBezTo>
                  <a:cubicBezTo>
                    <a:pt x="559" y="699"/>
                    <a:pt x="714" y="544"/>
                    <a:pt x="714" y="358"/>
                  </a:cubicBezTo>
                  <a:cubicBezTo>
                    <a:pt x="714" y="156"/>
                    <a:pt x="559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g2619bdf6bdf_1_56"/>
            <p:cNvSpPr/>
            <p:nvPr/>
          </p:nvSpPr>
          <p:spPr>
            <a:xfrm>
              <a:off x="2360425" y="2576575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57" y="186"/>
                  </a:moveTo>
                  <a:cubicBezTo>
                    <a:pt x="435" y="186"/>
                    <a:pt x="512" y="264"/>
                    <a:pt x="528" y="357"/>
                  </a:cubicBezTo>
                  <a:cubicBezTo>
                    <a:pt x="528" y="450"/>
                    <a:pt x="450" y="528"/>
                    <a:pt x="357" y="528"/>
                  </a:cubicBezTo>
                  <a:cubicBezTo>
                    <a:pt x="264" y="528"/>
                    <a:pt x="187" y="450"/>
                    <a:pt x="187" y="357"/>
                  </a:cubicBezTo>
                  <a:cubicBezTo>
                    <a:pt x="187" y="248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71" y="0"/>
                    <a:pt x="0" y="155"/>
                    <a:pt x="0" y="357"/>
                  </a:cubicBezTo>
                  <a:cubicBezTo>
                    <a:pt x="0" y="543"/>
                    <a:pt x="171" y="698"/>
                    <a:pt x="357" y="698"/>
                  </a:cubicBezTo>
                  <a:cubicBezTo>
                    <a:pt x="559" y="698"/>
                    <a:pt x="714" y="543"/>
                    <a:pt x="714" y="357"/>
                  </a:cubicBezTo>
                  <a:cubicBezTo>
                    <a:pt x="714" y="155"/>
                    <a:pt x="559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g2619bdf6bdf_1_56"/>
            <p:cNvSpPr/>
            <p:nvPr/>
          </p:nvSpPr>
          <p:spPr>
            <a:xfrm>
              <a:off x="2181275" y="21132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8" y="186"/>
                  </a:moveTo>
                  <a:cubicBezTo>
                    <a:pt x="451" y="186"/>
                    <a:pt x="528" y="264"/>
                    <a:pt x="528" y="357"/>
                  </a:cubicBezTo>
                  <a:cubicBezTo>
                    <a:pt x="528" y="450"/>
                    <a:pt x="451" y="528"/>
                    <a:pt x="358" y="528"/>
                  </a:cubicBezTo>
                  <a:cubicBezTo>
                    <a:pt x="249" y="528"/>
                    <a:pt x="172" y="450"/>
                    <a:pt x="172" y="357"/>
                  </a:cubicBezTo>
                  <a:cubicBezTo>
                    <a:pt x="172" y="264"/>
                    <a:pt x="249" y="186"/>
                    <a:pt x="358" y="186"/>
                  </a:cubicBezTo>
                  <a:close/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8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g2619bdf6bdf_1_56"/>
            <p:cNvSpPr/>
            <p:nvPr/>
          </p:nvSpPr>
          <p:spPr>
            <a:xfrm>
              <a:off x="2181275" y="20919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58" y="186"/>
                  </a:moveTo>
                  <a:cubicBezTo>
                    <a:pt x="451" y="186"/>
                    <a:pt x="528" y="264"/>
                    <a:pt x="528" y="357"/>
                  </a:cubicBezTo>
                  <a:cubicBezTo>
                    <a:pt x="528" y="450"/>
                    <a:pt x="451" y="528"/>
                    <a:pt x="358" y="528"/>
                  </a:cubicBezTo>
                  <a:cubicBezTo>
                    <a:pt x="249" y="528"/>
                    <a:pt x="172" y="450"/>
                    <a:pt x="172" y="357"/>
                  </a:cubicBezTo>
                  <a:cubicBezTo>
                    <a:pt x="172" y="248"/>
                    <a:pt x="249" y="186"/>
                    <a:pt x="358" y="186"/>
                  </a:cubicBezTo>
                  <a:close/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58" y="698"/>
                  </a:cubicBezTo>
                  <a:cubicBezTo>
                    <a:pt x="544" y="698"/>
                    <a:pt x="699" y="543"/>
                    <a:pt x="699" y="357"/>
                  </a:cubicBezTo>
                  <a:cubicBezTo>
                    <a:pt x="699" y="155"/>
                    <a:pt x="544" y="0"/>
                    <a:pt x="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g2619bdf6bdf_1_56"/>
            <p:cNvSpPr/>
            <p:nvPr/>
          </p:nvSpPr>
          <p:spPr>
            <a:xfrm>
              <a:off x="2202225" y="21132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50" y="186"/>
                    <a:pt x="528" y="264"/>
                    <a:pt x="528" y="357"/>
                  </a:cubicBezTo>
                  <a:cubicBezTo>
                    <a:pt x="528" y="450"/>
                    <a:pt x="450" y="528"/>
                    <a:pt x="342" y="528"/>
                  </a:cubicBezTo>
                  <a:cubicBezTo>
                    <a:pt x="249" y="528"/>
                    <a:pt x="171" y="450"/>
                    <a:pt x="171" y="357"/>
                  </a:cubicBezTo>
                  <a:cubicBezTo>
                    <a:pt x="171" y="264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g2619bdf6bdf_1_56"/>
            <p:cNvSpPr/>
            <p:nvPr/>
          </p:nvSpPr>
          <p:spPr>
            <a:xfrm>
              <a:off x="2202225" y="20919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42" y="186"/>
                  </a:moveTo>
                  <a:cubicBezTo>
                    <a:pt x="450" y="186"/>
                    <a:pt x="528" y="264"/>
                    <a:pt x="528" y="342"/>
                  </a:cubicBezTo>
                  <a:cubicBezTo>
                    <a:pt x="528" y="435"/>
                    <a:pt x="466" y="512"/>
                    <a:pt x="373" y="512"/>
                  </a:cubicBezTo>
                  <a:cubicBezTo>
                    <a:pt x="363" y="513"/>
                    <a:pt x="354" y="514"/>
                    <a:pt x="345" y="514"/>
                  </a:cubicBezTo>
                  <a:cubicBezTo>
                    <a:pt x="251" y="514"/>
                    <a:pt x="187" y="442"/>
                    <a:pt x="187" y="357"/>
                  </a:cubicBezTo>
                  <a:cubicBezTo>
                    <a:pt x="171" y="248"/>
                    <a:pt x="249" y="186"/>
                    <a:pt x="342" y="186"/>
                  </a:cubicBezTo>
                  <a:close/>
                  <a:moveTo>
                    <a:pt x="342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3"/>
                    <a:pt x="156" y="698"/>
                    <a:pt x="342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g2619bdf6bdf_1_56"/>
            <p:cNvSpPr/>
            <p:nvPr/>
          </p:nvSpPr>
          <p:spPr>
            <a:xfrm>
              <a:off x="2223175" y="211322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86"/>
                  </a:moveTo>
                  <a:cubicBezTo>
                    <a:pt x="434" y="186"/>
                    <a:pt x="512" y="264"/>
                    <a:pt x="512" y="357"/>
                  </a:cubicBezTo>
                  <a:cubicBezTo>
                    <a:pt x="512" y="450"/>
                    <a:pt x="434" y="528"/>
                    <a:pt x="341" y="528"/>
                  </a:cubicBezTo>
                  <a:cubicBezTo>
                    <a:pt x="248" y="528"/>
                    <a:pt x="171" y="450"/>
                    <a:pt x="171" y="357"/>
                  </a:cubicBezTo>
                  <a:cubicBezTo>
                    <a:pt x="171" y="264"/>
                    <a:pt x="248" y="186"/>
                    <a:pt x="341" y="186"/>
                  </a:cubicBezTo>
                  <a:close/>
                  <a:moveTo>
                    <a:pt x="341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1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g2619bdf6bdf_1_56"/>
            <p:cNvSpPr/>
            <p:nvPr/>
          </p:nvSpPr>
          <p:spPr>
            <a:xfrm>
              <a:off x="2223175" y="20919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41" y="186"/>
                  </a:moveTo>
                  <a:cubicBezTo>
                    <a:pt x="434" y="186"/>
                    <a:pt x="512" y="264"/>
                    <a:pt x="512" y="357"/>
                  </a:cubicBezTo>
                  <a:cubicBezTo>
                    <a:pt x="512" y="450"/>
                    <a:pt x="434" y="528"/>
                    <a:pt x="341" y="528"/>
                  </a:cubicBezTo>
                  <a:cubicBezTo>
                    <a:pt x="248" y="528"/>
                    <a:pt x="171" y="450"/>
                    <a:pt x="171" y="357"/>
                  </a:cubicBezTo>
                  <a:cubicBezTo>
                    <a:pt x="171" y="248"/>
                    <a:pt x="248" y="186"/>
                    <a:pt x="341" y="186"/>
                  </a:cubicBezTo>
                  <a:close/>
                  <a:moveTo>
                    <a:pt x="341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41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g2619bdf6bdf_1_56"/>
            <p:cNvSpPr/>
            <p:nvPr/>
          </p:nvSpPr>
          <p:spPr>
            <a:xfrm>
              <a:off x="2243725" y="211322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57" y="186"/>
                  </a:moveTo>
                  <a:cubicBezTo>
                    <a:pt x="450" y="186"/>
                    <a:pt x="527" y="264"/>
                    <a:pt x="527" y="357"/>
                  </a:cubicBezTo>
                  <a:cubicBezTo>
                    <a:pt x="527" y="450"/>
                    <a:pt x="450" y="528"/>
                    <a:pt x="357" y="528"/>
                  </a:cubicBezTo>
                  <a:cubicBezTo>
                    <a:pt x="264" y="528"/>
                    <a:pt x="186" y="450"/>
                    <a:pt x="186" y="357"/>
                  </a:cubicBezTo>
                  <a:cubicBezTo>
                    <a:pt x="186" y="264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57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g2619bdf6bdf_1_56"/>
            <p:cNvSpPr/>
            <p:nvPr/>
          </p:nvSpPr>
          <p:spPr>
            <a:xfrm>
              <a:off x="2243725" y="20919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57" y="186"/>
                  </a:moveTo>
                  <a:cubicBezTo>
                    <a:pt x="450" y="186"/>
                    <a:pt x="527" y="264"/>
                    <a:pt x="527" y="357"/>
                  </a:cubicBezTo>
                  <a:cubicBezTo>
                    <a:pt x="527" y="450"/>
                    <a:pt x="450" y="528"/>
                    <a:pt x="357" y="528"/>
                  </a:cubicBezTo>
                  <a:cubicBezTo>
                    <a:pt x="264" y="528"/>
                    <a:pt x="186" y="450"/>
                    <a:pt x="186" y="357"/>
                  </a:cubicBezTo>
                  <a:cubicBezTo>
                    <a:pt x="186" y="248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3"/>
                    <a:pt x="155" y="698"/>
                    <a:pt x="357" y="698"/>
                  </a:cubicBezTo>
                  <a:cubicBezTo>
                    <a:pt x="543" y="698"/>
                    <a:pt x="698" y="543"/>
                    <a:pt x="698" y="357"/>
                  </a:cubicBezTo>
                  <a:cubicBezTo>
                    <a:pt x="698" y="155"/>
                    <a:pt x="543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g2619bdf6bdf_1_56"/>
            <p:cNvSpPr/>
            <p:nvPr/>
          </p:nvSpPr>
          <p:spPr>
            <a:xfrm>
              <a:off x="2360425" y="2555250"/>
              <a:ext cx="17850" cy="17475"/>
            </a:xfrm>
            <a:custGeom>
              <a:avLst/>
              <a:gdLst/>
              <a:ahLst/>
              <a:cxnLst/>
              <a:rect l="l" t="t" r="r" b="b"/>
              <a:pathLst>
                <a:path w="714" h="699" extrusionOk="0">
                  <a:moveTo>
                    <a:pt x="357" y="186"/>
                  </a:moveTo>
                  <a:cubicBezTo>
                    <a:pt x="435" y="186"/>
                    <a:pt x="512" y="264"/>
                    <a:pt x="528" y="357"/>
                  </a:cubicBezTo>
                  <a:cubicBezTo>
                    <a:pt x="528" y="450"/>
                    <a:pt x="450" y="528"/>
                    <a:pt x="357" y="528"/>
                  </a:cubicBezTo>
                  <a:cubicBezTo>
                    <a:pt x="264" y="528"/>
                    <a:pt x="187" y="450"/>
                    <a:pt x="187" y="357"/>
                  </a:cubicBezTo>
                  <a:cubicBezTo>
                    <a:pt x="187" y="264"/>
                    <a:pt x="264" y="186"/>
                    <a:pt x="357" y="186"/>
                  </a:cubicBezTo>
                  <a:close/>
                  <a:moveTo>
                    <a:pt x="357" y="0"/>
                  </a:moveTo>
                  <a:cubicBezTo>
                    <a:pt x="171" y="0"/>
                    <a:pt x="0" y="155"/>
                    <a:pt x="0" y="357"/>
                  </a:cubicBezTo>
                  <a:cubicBezTo>
                    <a:pt x="0" y="543"/>
                    <a:pt x="171" y="698"/>
                    <a:pt x="357" y="698"/>
                  </a:cubicBezTo>
                  <a:cubicBezTo>
                    <a:pt x="559" y="698"/>
                    <a:pt x="714" y="543"/>
                    <a:pt x="714" y="357"/>
                  </a:cubicBezTo>
                  <a:cubicBezTo>
                    <a:pt x="714" y="155"/>
                    <a:pt x="559" y="0"/>
                    <a:pt x="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g2619bdf6bdf_1_56"/>
            <p:cNvSpPr/>
            <p:nvPr/>
          </p:nvSpPr>
          <p:spPr>
            <a:xfrm>
              <a:off x="2086675" y="2538950"/>
              <a:ext cx="171800" cy="46950"/>
            </a:xfrm>
            <a:custGeom>
              <a:avLst/>
              <a:gdLst/>
              <a:ahLst/>
              <a:cxnLst/>
              <a:rect l="l" t="t" r="r" b="b"/>
              <a:pathLst>
                <a:path w="6872" h="1878" extrusionOk="0">
                  <a:moveTo>
                    <a:pt x="1" y="1"/>
                  </a:moveTo>
                  <a:lnTo>
                    <a:pt x="1" y="78"/>
                  </a:lnTo>
                  <a:lnTo>
                    <a:pt x="1536" y="78"/>
                  </a:lnTo>
                  <a:lnTo>
                    <a:pt x="3335" y="1878"/>
                  </a:lnTo>
                  <a:lnTo>
                    <a:pt x="6871" y="1878"/>
                  </a:lnTo>
                  <a:lnTo>
                    <a:pt x="6871" y="1800"/>
                  </a:lnTo>
                  <a:lnTo>
                    <a:pt x="3382" y="1800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g2619bdf6bdf_1_56"/>
            <p:cNvSpPr/>
            <p:nvPr/>
          </p:nvSpPr>
          <p:spPr>
            <a:xfrm>
              <a:off x="2086675" y="2504850"/>
              <a:ext cx="171800" cy="60125"/>
            </a:xfrm>
            <a:custGeom>
              <a:avLst/>
              <a:gdLst/>
              <a:ahLst/>
              <a:cxnLst/>
              <a:rect l="l" t="t" r="r" b="b"/>
              <a:pathLst>
                <a:path w="6872" h="2405" extrusionOk="0">
                  <a:moveTo>
                    <a:pt x="1" y="0"/>
                  </a:moveTo>
                  <a:lnTo>
                    <a:pt x="1" y="109"/>
                  </a:lnTo>
                  <a:lnTo>
                    <a:pt x="3087" y="109"/>
                  </a:lnTo>
                  <a:lnTo>
                    <a:pt x="5398" y="2404"/>
                  </a:lnTo>
                  <a:lnTo>
                    <a:pt x="6871" y="2404"/>
                  </a:lnTo>
                  <a:lnTo>
                    <a:pt x="6871" y="2311"/>
                  </a:lnTo>
                  <a:lnTo>
                    <a:pt x="5429" y="2311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g2619bdf6bdf_1_56"/>
            <p:cNvSpPr/>
            <p:nvPr/>
          </p:nvSpPr>
          <p:spPr>
            <a:xfrm>
              <a:off x="2086675" y="2447850"/>
              <a:ext cx="39575" cy="14350"/>
            </a:xfrm>
            <a:custGeom>
              <a:avLst/>
              <a:gdLst/>
              <a:ahLst/>
              <a:cxnLst/>
              <a:rect l="l" t="t" r="r" b="b"/>
              <a:pathLst>
                <a:path w="1583" h="574" extrusionOk="0">
                  <a:moveTo>
                    <a:pt x="1505" y="0"/>
                  </a:moveTo>
                  <a:lnTo>
                    <a:pt x="1040" y="481"/>
                  </a:lnTo>
                  <a:lnTo>
                    <a:pt x="1" y="481"/>
                  </a:lnTo>
                  <a:lnTo>
                    <a:pt x="1" y="574"/>
                  </a:lnTo>
                  <a:lnTo>
                    <a:pt x="1071" y="574"/>
                  </a:lnTo>
                  <a:lnTo>
                    <a:pt x="1583" y="78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g2619bdf6bdf_1_56"/>
            <p:cNvSpPr/>
            <p:nvPr/>
          </p:nvSpPr>
          <p:spPr>
            <a:xfrm>
              <a:off x="2086675" y="2448625"/>
              <a:ext cx="55875" cy="24825"/>
            </a:xfrm>
            <a:custGeom>
              <a:avLst/>
              <a:gdLst/>
              <a:ahLst/>
              <a:cxnLst/>
              <a:rect l="l" t="t" r="r" b="b"/>
              <a:pathLst>
                <a:path w="2235" h="993" extrusionOk="0">
                  <a:moveTo>
                    <a:pt x="2172" y="0"/>
                  </a:moveTo>
                  <a:lnTo>
                    <a:pt x="1288" y="900"/>
                  </a:lnTo>
                  <a:lnTo>
                    <a:pt x="1" y="900"/>
                  </a:lnTo>
                  <a:lnTo>
                    <a:pt x="1" y="993"/>
                  </a:lnTo>
                  <a:lnTo>
                    <a:pt x="1319" y="993"/>
                  </a:lnTo>
                  <a:lnTo>
                    <a:pt x="2234" y="62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g2619bdf6bdf_1_56"/>
            <p:cNvSpPr/>
            <p:nvPr/>
          </p:nvSpPr>
          <p:spPr>
            <a:xfrm>
              <a:off x="2166175" y="2371850"/>
              <a:ext cx="169850" cy="92300"/>
            </a:xfrm>
            <a:custGeom>
              <a:avLst/>
              <a:gdLst/>
              <a:ahLst/>
              <a:cxnLst/>
              <a:rect l="l" t="t" r="r" b="b"/>
              <a:pathLst>
                <a:path w="6794" h="3692" extrusionOk="0">
                  <a:moveTo>
                    <a:pt x="0" y="0"/>
                  </a:moveTo>
                  <a:lnTo>
                    <a:pt x="0" y="1877"/>
                  </a:lnTo>
                  <a:lnTo>
                    <a:pt x="1830" y="3692"/>
                  </a:lnTo>
                  <a:lnTo>
                    <a:pt x="6793" y="3692"/>
                  </a:lnTo>
                  <a:lnTo>
                    <a:pt x="6793" y="3598"/>
                  </a:lnTo>
                  <a:lnTo>
                    <a:pt x="1861" y="3598"/>
                  </a:lnTo>
                  <a:lnTo>
                    <a:pt x="109" y="183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g2619bdf6bdf_1_56"/>
            <p:cNvSpPr/>
            <p:nvPr/>
          </p:nvSpPr>
          <p:spPr>
            <a:xfrm>
              <a:off x="2199900" y="2371850"/>
              <a:ext cx="136125" cy="62050"/>
            </a:xfrm>
            <a:custGeom>
              <a:avLst/>
              <a:gdLst/>
              <a:ahLst/>
              <a:cxnLst/>
              <a:rect l="l" t="t" r="r" b="b"/>
              <a:pathLst>
                <a:path w="5445" h="2482" extrusionOk="0">
                  <a:moveTo>
                    <a:pt x="0" y="0"/>
                  </a:moveTo>
                  <a:lnTo>
                    <a:pt x="0" y="1319"/>
                  </a:lnTo>
                  <a:lnTo>
                    <a:pt x="1164" y="2482"/>
                  </a:lnTo>
                  <a:lnTo>
                    <a:pt x="5444" y="2482"/>
                  </a:lnTo>
                  <a:lnTo>
                    <a:pt x="5444" y="2404"/>
                  </a:lnTo>
                  <a:lnTo>
                    <a:pt x="1195" y="2404"/>
                  </a:lnTo>
                  <a:lnTo>
                    <a:pt x="94" y="127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g2619bdf6bdf_1_56"/>
            <p:cNvSpPr/>
            <p:nvPr/>
          </p:nvSpPr>
          <p:spPr>
            <a:xfrm>
              <a:off x="2211525" y="2371850"/>
              <a:ext cx="124500" cy="50800"/>
            </a:xfrm>
            <a:custGeom>
              <a:avLst/>
              <a:gdLst/>
              <a:ahLst/>
              <a:cxnLst/>
              <a:rect l="l" t="t" r="r" b="b"/>
              <a:pathLst>
                <a:path w="4980" h="2032" extrusionOk="0">
                  <a:moveTo>
                    <a:pt x="1" y="0"/>
                  </a:moveTo>
                  <a:lnTo>
                    <a:pt x="1" y="1024"/>
                  </a:lnTo>
                  <a:lnTo>
                    <a:pt x="1009" y="2032"/>
                  </a:lnTo>
                  <a:lnTo>
                    <a:pt x="4979" y="2032"/>
                  </a:lnTo>
                  <a:lnTo>
                    <a:pt x="4979" y="1954"/>
                  </a:lnTo>
                  <a:lnTo>
                    <a:pt x="1040" y="1954"/>
                  </a:lnTo>
                  <a:lnTo>
                    <a:pt x="78" y="97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g2619bdf6bdf_1_56"/>
            <p:cNvSpPr/>
            <p:nvPr/>
          </p:nvSpPr>
          <p:spPr>
            <a:xfrm>
              <a:off x="2311575" y="2495150"/>
              <a:ext cx="24450" cy="62050"/>
            </a:xfrm>
            <a:custGeom>
              <a:avLst/>
              <a:gdLst/>
              <a:ahLst/>
              <a:cxnLst/>
              <a:rect l="l" t="t" r="r" b="b"/>
              <a:pathLst>
                <a:path w="978" h="2482" extrusionOk="0">
                  <a:moveTo>
                    <a:pt x="528" y="0"/>
                  </a:moveTo>
                  <a:lnTo>
                    <a:pt x="0" y="528"/>
                  </a:lnTo>
                  <a:lnTo>
                    <a:pt x="0" y="1443"/>
                  </a:lnTo>
                  <a:lnTo>
                    <a:pt x="590" y="2017"/>
                  </a:lnTo>
                  <a:lnTo>
                    <a:pt x="590" y="2482"/>
                  </a:lnTo>
                  <a:lnTo>
                    <a:pt x="683" y="2482"/>
                  </a:lnTo>
                  <a:lnTo>
                    <a:pt x="683" y="1986"/>
                  </a:lnTo>
                  <a:lnTo>
                    <a:pt x="109" y="1396"/>
                  </a:lnTo>
                  <a:lnTo>
                    <a:pt x="109" y="574"/>
                  </a:lnTo>
                  <a:lnTo>
                    <a:pt x="574" y="109"/>
                  </a:lnTo>
                  <a:lnTo>
                    <a:pt x="977" y="10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g2619bdf6bdf_1_56"/>
            <p:cNvSpPr/>
            <p:nvPr/>
          </p:nvSpPr>
          <p:spPr>
            <a:xfrm>
              <a:off x="2419750" y="2456375"/>
              <a:ext cx="31425" cy="19025"/>
            </a:xfrm>
            <a:custGeom>
              <a:avLst/>
              <a:gdLst/>
              <a:ahLst/>
              <a:cxnLst/>
              <a:rect l="l" t="t" r="r" b="b"/>
              <a:pathLst>
                <a:path w="1257" h="761" extrusionOk="0">
                  <a:moveTo>
                    <a:pt x="1179" y="0"/>
                  </a:moveTo>
                  <a:lnTo>
                    <a:pt x="528" y="667"/>
                  </a:lnTo>
                  <a:lnTo>
                    <a:pt x="0" y="667"/>
                  </a:lnTo>
                  <a:lnTo>
                    <a:pt x="0" y="760"/>
                  </a:lnTo>
                  <a:lnTo>
                    <a:pt x="559" y="760"/>
                  </a:lnTo>
                  <a:lnTo>
                    <a:pt x="1257" y="62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g2619bdf6bdf_1_56"/>
            <p:cNvSpPr/>
            <p:nvPr/>
          </p:nvSpPr>
          <p:spPr>
            <a:xfrm>
              <a:off x="1980825" y="2459850"/>
              <a:ext cx="27550" cy="2350"/>
            </a:xfrm>
            <a:custGeom>
              <a:avLst/>
              <a:gdLst/>
              <a:ahLst/>
              <a:cxnLst/>
              <a:rect l="l" t="t" r="r" b="b"/>
              <a:pathLst>
                <a:path w="1102" h="94" extrusionOk="0">
                  <a:moveTo>
                    <a:pt x="1" y="1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g2619bdf6bdf_1_56"/>
            <p:cNvSpPr/>
            <p:nvPr/>
          </p:nvSpPr>
          <p:spPr>
            <a:xfrm>
              <a:off x="1968025" y="2538950"/>
              <a:ext cx="40350" cy="25625"/>
            </a:xfrm>
            <a:custGeom>
              <a:avLst/>
              <a:gdLst/>
              <a:ahLst/>
              <a:cxnLst/>
              <a:rect l="l" t="t" r="r" b="b"/>
              <a:pathLst>
                <a:path w="1614" h="1025" extrusionOk="0">
                  <a:moveTo>
                    <a:pt x="947" y="1"/>
                  </a:moveTo>
                  <a:lnTo>
                    <a:pt x="1" y="947"/>
                  </a:lnTo>
                  <a:lnTo>
                    <a:pt x="63" y="1025"/>
                  </a:lnTo>
                  <a:lnTo>
                    <a:pt x="993" y="78"/>
                  </a:lnTo>
                  <a:lnTo>
                    <a:pt x="1614" y="78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g2619bdf6bdf_1_56"/>
            <p:cNvSpPr/>
            <p:nvPr/>
          </p:nvSpPr>
          <p:spPr>
            <a:xfrm>
              <a:off x="1983925" y="2550600"/>
              <a:ext cx="24450" cy="13575"/>
            </a:xfrm>
            <a:custGeom>
              <a:avLst/>
              <a:gdLst/>
              <a:ahLst/>
              <a:cxnLst/>
              <a:rect l="l" t="t" r="r" b="b"/>
              <a:pathLst>
                <a:path w="978" h="543" extrusionOk="0">
                  <a:moveTo>
                    <a:pt x="497" y="0"/>
                  </a:moveTo>
                  <a:lnTo>
                    <a:pt x="1" y="481"/>
                  </a:lnTo>
                  <a:lnTo>
                    <a:pt x="78" y="543"/>
                  </a:lnTo>
                  <a:lnTo>
                    <a:pt x="528" y="93"/>
                  </a:lnTo>
                  <a:lnTo>
                    <a:pt x="978" y="93"/>
                  </a:lnTo>
                  <a:lnTo>
                    <a:pt x="9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g2619bdf6bdf_1_56"/>
            <p:cNvSpPr/>
            <p:nvPr/>
          </p:nvSpPr>
          <p:spPr>
            <a:xfrm>
              <a:off x="1980825" y="2516075"/>
              <a:ext cx="27550" cy="2350"/>
            </a:xfrm>
            <a:custGeom>
              <a:avLst/>
              <a:gdLst/>
              <a:ahLst/>
              <a:cxnLst/>
              <a:rect l="l" t="t" r="r" b="b"/>
              <a:pathLst>
                <a:path w="1102" h="94" extrusionOk="0">
                  <a:moveTo>
                    <a:pt x="1" y="1"/>
                  </a:moveTo>
                  <a:lnTo>
                    <a:pt x="1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g2619bdf6bdf_1_56"/>
            <p:cNvSpPr/>
            <p:nvPr/>
          </p:nvSpPr>
          <p:spPr>
            <a:xfrm>
              <a:off x="2086675" y="2449400"/>
              <a:ext cx="71750" cy="35300"/>
            </a:xfrm>
            <a:custGeom>
              <a:avLst/>
              <a:gdLst/>
              <a:ahLst/>
              <a:cxnLst/>
              <a:rect l="l" t="t" r="r" b="b"/>
              <a:pathLst>
                <a:path w="2870" h="1412" extrusionOk="0">
                  <a:moveTo>
                    <a:pt x="2792" y="0"/>
                  </a:moveTo>
                  <a:lnTo>
                    <a:pt x="1474" y="1334"/>
                  </a:lnTo>
                  <a:lnTo>
                    <a:pt x="1" y="1334"/>
                  </a:lnTo>
                  <a:lnTo>
                    <a:pt x="1" y="1412"/>
                  </a:lnTo>
                  <a:lnTo>
                    <a:pt x="1521" y="1412"/>
                  </a:lnTo>
                  <a:lnTo>
                    <a:pt x="2870" y="78"/>
                  </a:lnTo>
                  <a:lnTo>
                    <a:pt x="27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g2619bdf6bdf_1_56"/>
            <p:cNvSpPr/>
            <p:nvPr/>
          </p:nvSpPr>
          <p:spPr>
            <a:xfrm>
              <a:off x="1966475" y="2283450"/>
              <a:ext cx="68650" cy="26375"/>
            </a:xfrm>
            <a:custGeom>
              <a:avLst/>
              <a:gdLst/>
              <a:ahLst/>
              <a:cxnLst/>
              <a:rect l="l" t="t" r="r" b="b"/>
              <a:pathLst>
                <a:path w="2746" h="1055" extrusionOk="0">
                  <a:moveTo>
                    <a:pt x="528" y="0"/>
                  </a:moveTo>
                  <a:lnTo>
                    <a:pt x="1" y="527"/>
                  </a:lnTo>
                  <a:lnTo>
                    <a:pt x="1" y="1055"/>
                  </a:lnTo>
                  <a:lnTo>
                    <a:pt x="78" y="1055"/>
                  </a:lnTo>
                  <a:lnTo>
                    <a:pt x="78" y="558"/>
                  </a:lnTo>
                  <a:lnTo>
                    <a:pt x="575" y="78"/>
                  </a:lnTo>
                  <a:lnTo>
                    <a:pt x="2746" y="78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g2619bdf6bdf_1_56"/>
            <p:cNvSpPr/>
            <p:nvPr/>
          </p:nvSpPr>
          <p:spPr>
            <a:xfrm>
              <a:off x="1966475" y="2355175"/>
              <a:ext cx="100450" cy="60125"/>
            </a:xfrm>
            <a:custGeom>
              <a:avLst/>
              <a:gdLst/>
              <a:ahLst/>
              <a:cxnLst/>
              <a:rect l="l" t="t" r="r" b="b"/>
              <a:pathLst>
                <a:path w="4018" h="2405" extrusionOk="0">
                  <a:moveTo>
                    <a:pt x="1" y="0"/>
                  </a:moveTo>
                  <a:lnTo>
                    <a:pt x="1" y="512"/>
                  </a:lnTo>
                  <a:lnTo>
                    <a:pt x="1924" y="2404"/>
                  </a:lnTo>
                  <a:lnTo>
                    <a:pt x="3490" y="2404"/>
                  </a:lnTo>
                  <a:lnTo>
                    <a:pt x="4018" y="1877"/>
                  </a:lnTo>
                  <a:lnTo>
                    <a:pt x="4018" y="667"/>
                  </a:lnTo>
                  <a:lnTo>
                    <a:pt x="3940" y="667"/>
                  </a:lnTo>
                  <a:lnTo>
                    <a:pt x="3940" y="1846"/>
                  </a:lnTo>
                  <a:lnTo>
                    <a:pt x="3459" y="2327"/>
                  </a:lnTo>
                  <a:lnTo>
                    <a:pt x="1970" y="2327"/>
                  </a:lnTo>
                  <a:lnTo>
                    <a:pt x="78" y="46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g2619bdf6bdf_1_56"/>
            <p:cNvSpPr/>
            <p:nvPr/>
          </p:nvSpPr>
          <p:spPr>
            <a:xfrm>
              <a:off x="1966475" y="2182250"/>
              <a:ext cx="68650" cy="24825"/>
            </a:xfrm>
            <a:custGeom>
              <a:avLst/>
              <a:gdLst/>
              <a:ahLst/>
              <a:cxnLst/>
              <a:rect l="l" t="t" r="r" b="b"/>
              <a:pathLst>
                <a:path w="2746" h="993" extrusionOk="0">
                  <a:moveTo>
                    <a:pt x="512" y="0"/>
                  </a:moveTo>
                  <a:lnTo>
                    <a:pt x="1" y="527"/>
                  </a:lnTo>
                  <a:lnTo>
                    <a:pt x="1" y="993"/>
                  </a:lnTo>
                  <a:lnTo>
                    <a:pt x="78" y="993"/>
                  </a:lnTo>
                  <a:lnTo>
                    <a:pt x="78" y="558"/>
                  </a:lnTo>
                  <a:lnTo>
                    <a:pt x="544" y="93"/>
                  </a:lnTo>
                  <a:lnTo>
                    <a:pt x="2746" y="93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g2619bdf6bdf_1_56"/>
            <p:cNvSpPr/>
            <p:nvPr/>
          </p:nvSpPr>
          <p:spPr>
            <a:xfrm>
              <a:off x="1966475" y="2252425"/>
              <a:ext cx="68650" cy="21725"/>
            </a:xfrm>
            <a:custGeom>
              <a:avLst/>
              <a:gdLst/>
              <a:ahLst/>
              <a:cxnLst/>
              <a:rect l="l" t="t" r="r" b="b"/>
              <a:pathLst>
                <a:path w="2746" h="869" extrusionOk="0">
                  <a:moveTo>
                    <a:pt x="1" y="0"/>
                  </a:moveTo>
                  <a:lnTo>
                    <a:pt x="1" y="310"/>
                  </a:lnTo>
                  <a:lnTo>
                    <a:pt x="575" y="869"/>
                  </a:lnTo>
                  <a:lnTo>
                    <a:pt x="2746" y="869"/>
                  </a:lnTo>
                  <a:lnTo>
                    <a:pt x="2746" y="791"/>
                  </a:lnTo>
                  <a:lnTo>
                    <a:pt x="606" y="791"/>
                  </a:lnTo>
                  <a:lnTo>
                    <a:pt x="78" y="27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g2619bdf6bdf_1_56"/>
            <p:cNvSpPr/>
            <p:nvPr/>
          </p:nvSpPr>
          <p:spPr>
            <a:xfrm>
              <a:off x="2006425" y="2339650"/>
              <a:ext cx="28700" cy="2375"/>
            </a:xfrm>
            <a:custGeom>
              <a:avLst/>
              <a:gdLst/>
              <a:ahLst/>
              <a:cxnLst/>
              <a:rect l="l" t="t" r="r" b="b"/>
              <a:pathLst>
                <a:path w="1148" h="95" extrusionOk="0">
                  <a:moveTo>
                    <a:pt x="0" y="1"/>
                  </a:moveTo>
                  <a:lnTo>
                    <a:pt x="0" y="94"/>
                  </a:lnTo>
                  <a:lnTo>
                    <a:pt x="1148" y="94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g2619bdf6bdf_1_56"/>
            <p:cNvSpPr/>
            <p:nvPr/>
          </p:nvSpPr>
          <p:spPr>
            <a:xfrm>
              <a:off x="2006025" y="2350900"/>
              <a:ext cx="29100" cy="12050"/>
            </a:xfrm>
            <a:custGeom>
              <a:avLst/>
              <a:gdLst/>
              <a:ahLst/>
              <a:cxnLst/>
              <a:rect l="l" t="t" r="r" b="b"/>
              <a:pathLst>
                <a:path w="1164" h="482" extrusionOk="0">
                  <a:moveTo>
                    <a:pt x="419" y="1"/>
                  </a:moveTo>
                  <a:lnTo>
                    <a:pt x="1" y="419"/>
                  </a:lnTo>
                  <a:lnTo>
                    <a:pt x="47" y="482"/>
                  </a:lnTo>
                  <a:lnTo>
                    <a:pt x="435" y="94"/>
                  </a:lnTo>
                  <a:lnTo>
                    <a:pt x="1164" y="94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g2619bdf6bdf_1_56"/>
            <p:cNvSpPr/>
            <p:nvPr/>
          </p:nvSpPr>
          <p:spPr>
            <a:xfrm>
              <a:off x="2074650" y="2371850"/>
              <a:ext cx="26400" cy="55075"/>
            </a:xfrm>
            <a:custGeom>
              <a:avLst/>
              <a:gdLst/>
              <a:ahLst/>
              <a:cxnLst/>
              <a:rect l="l" t="t" r="r" b="b"/>
              <a:pathLst>
                <a:path w="1056" h="2203" extrusionOk="0">
                  <a:moveTo>
                    <a:pt x="978" y="0"/>
                  </a:moveTo>
                  <a:lnTo>
                    <a:pt x="978" y="1194"/>
                  </a:lnTo>
                  <a:lnTo>
                    <a:pt x="1" y="2141"/>
                  </a:lnTo>
                  <a:lnTo>
                    <a:pt x="78" y="2203"/>
                  </a:lnTo>
                  <a:lnTo>
                    <a:pt x="1056" y="1241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g2619bdf6bdf_1_56"/>
            <p:cNvSpPr/>
            <p:nvPr/>
          </p:nvSpPr>
          <p:spPr>
            <a:xfrm>
              <a:off x="2095975" y="2371850"/>
              <a:ext cx="15925" cy="55075"/>
            </a:xfrm>
            <a:custGeom>
              <a:avLst/>
              <a:gdLst/>
              <a:ahLst/>
              <a:cxnLst/>
              <a:rect l="l" t="t" r="r" b="b"/>
              <a:pathLst>
                <a:path w="637" h="2203" extrusionOk="0">
                  <a:moveTo>
                    <a:pt x="559" y="0"/>
                  </a:moveTo>
                  <a:lnTo>
                    <a:pt x="559" y="1582"/>
                  </a:lnTo>
                  <a:lnTo>
                    <a:pt x="1" y="2141"/>
                  </a:lnTo>
                  <a:lnTo>
                    <a:pt x="78" y="2203"/>
                  </a:lnTo>
                  <a:lnTo>
                    <a:pt x="637" y="1629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g2619bdf6bdf_1_56"/>
            <p:cNvSpPr/>
            <p:nvPr/>
          </p:nvSpPr>
          <p:spPr>
            <a:xfrm>
              <a:off x="2391050" y="2211700"/>
              <a:ext cx="57425" cy="42675"/>
            </a:xfrm>
            <a:custGeom>
              <a:avLst/>
              <a:gdLst/>
              <a:ahLst/>
              <a:cxnLst/>
              <a:rect l="l" t="t" r="r" b="b"/>
              <a:pathLst>
                <a:path w="2297" h="1707" extrusionOk="0">
                  <a:moveTo>
                    <a:pt x="1148" y="1"/>
                  </a:moveTo>
                  <a:lnTo>
                    <a:pt x="1148" y="78"/>
                  </a:lnTo>
                  <a:lnTo>
                    <a:pt x="1474" y="78"/>
                  </a:lnTo>
                  <a:lnTo>
                    <a:pt x="2203" y="792"/>
                  </a:lnTo>
                  <a:lnTo>
                    <a:pt x="2203" y="1102"/>
                  </a:lnTo>
                  <a:lnTo>
                    <a:pt x="1676" y="1614"/>
                  </a:lnTo>
                  <a:lnTo>
                    <a:pt x="1" y="1614"/>
                  </a:lnTo>
                  <a:lnTo>
                    <a:pt x="1" y="1707"/>
                  </a:lnTo>
                  <a:lnTo>
                    <a:pt x="1707" y="1707"/>
                  </a:lnTo>
                  <a:lnTo>
                    <a:pt x="2296" y="1133"/>
                  </a:lnTo>
                  <a:lnTo>
                    <a:pt x="2296" y="776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g2619bdf6bdf_1_56"/>
            <p:cNvSpPr/>
            <p:nvPr/>
          </p:nvSpPr>
          <p:spPr>
            <a:xfrm>
              <a:off x="2419750" y="2200075"/>
              <a:ext cx="27550" cy="2350"/>
            </a:xfrm>
            <a:custGeom>
              <a:avLst/>
              <a:gdLst/>
              <a:ahLst/>
              <a:cxnLst/>
              <a:rect l="l" t="t" r="r" b="b"/>
              <a:pathLst>
                <a:path w="1102" h="94" extrusionOk="0">
                  <a:moveTo>
                    <a:pt x="0" y="1"/>
                  </a:moveTo>
                  <a:lnTo>
                    <a:pt x="0" y="94"/>
                  </a:lnTo>
                  <a:lnTo>
                    <a:pt x="1102" y="94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g2619bdf6bdf_1_56"/>
            <p:cNvSpPr/>
            <p:nvPr/>
          </p:nvSpPr>
          <p:spPr>
            <a:xfrm>
              <a:off x="2419750" y="2170600"/>
              <a:ext cx="27950" cy="20975"/>
            </a:xfrm>
            <a:custGeom>
              <a:avLst/>
              <a:gdLst/>
              <a:ahLst/>
              <a:cxnLst/>
              <a:rect l="l" t="t" r="r" b="b"/>
              <a:pathLst>
                <a:path w="1118" h="839" extrusionOk="0">
                  <a:moveTo>
                    <a:pt x="1071" y="1"/>
                  </a:moveTo>
                  <a:lnTo>
                    <a:pt x="357" y="730"/>
                  </a:lnTo>
                  <a:lnTo>
                    <a:pt x="0" y="730"/>
                  </a:lnTo>
                  <a:lnTo>
                    <a:pt x="0" y="838"/>
                  </a:lnTo>
                  <a:lnTo>
                    <a:pt x="373" y="838"/>
                  </a:lnTo>
                  <a:lnTo>
                    <a:pt x="1117" y="78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g2619bdf6bdf_1_56"/>
            <p:cNvSpPr/>
            <p:nvPr/>
          </p:nvSpPr>
          <p:spPr>
            <a:xfrm>
              <a:off x="2391050" y="2333850"/>
              <a:ext cx="48500" cy="88800"/>
            </a:xfrm>
            <a:custGeom>
              <a:avLst/>
              <a:gdLst/>
              <a:ahLst/>
              <a:cxnLst/>
              <a:rect l="l" t="t" r="r" b="b"/>
              <a:pathLst>
                <a:path w="1940" h="3552" extrusionOk="0">
                  <a:moveTo>
                    <a:pt x="1" y="0"/>
                  </a:moveTo>
                  <a:lnTo>
                    <a:pt x="1" y="78"/>
                  </a:lnTo>
                  <a:lnTo>
                    <a:pt x="1133" y="78"/>
                  </a:lnTo>
                  <a:lnTo>
                    <a:pt x="1846" y="791"/>
                  </a:lnTo>
                  <a:lnTo>
                    <a:pt x="1846" y="3242"/>
                  </a:lnTo>
                  <a:lnTo>
                    <a:pt x="1614" y="3474"/>
                  </a:lnTo>
                  <a:lnTo>
                    <a:pt x="1148" y="3474"/>
                  </a:lnTo>
                  <a:lnTo>
                    <a:pt x="1148" y="3552"/>
                  </a:lnTo>
                  <a:lnTo>
                    <a:pt x="1660" y="3552"/>
                  </a:lnTo>
                  <a:lnTo>
                    <a:pt x="1939" y="3273"/>
                  </a:lnTo>
                  <a:lnTo>
                    <a:pt x="1939" y="76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g2619bdf6bdf_1_56"/>
            <p:cNvSpPr/>
            <p:nvPr/>
          </p:nvSpPr>
          <p:spPr>
            <a:xfrm>
              <a:off x="2392225" y="2312900"/>
              <a:ext cx="57800" cy="121000"/>
            </a:xfrm>
            <a:custGeom>
              <a:avLst/>
              <a:gdLst/>
              <a:ahLst/>
              <a:cxnLst/>
              <a:rect l="l" t="t" r="r" b="b"/>
              <a:pathLst>
                <a:path w="2312" h="4840" extrusionOk="0">
                  <a:moveTo>
                    <a:pt x="0" y="1"/>
                  </a:moveTo>
                  <a:lnTo>
                    <a:pt x="0" y="109"/>
                  </a:lnTo>
                  <a:lnTo>
                    <a:pt x="838" y="109"/>
                  </a:lnTo>
                  <a:lnTo>
                    <a:pt x="2203" y="1474"/>
                  </a:lnTo>
                  <a:lnTo>
                    <a:pt x="2203" y="4157"/>
                  </a:lnTo>
                  <a:lnTo>
                    <a:pt x="1629" y="4762"/>
                  </a:lnTo>
                  <a:lnTo>
                    <a:pt x="1101" y="4762"/>
                  </a:lnTo>
                  <a:lnTo>
                    <a:pt x="1101" y="4840"/>
                  </a:lnTo>
                  <a:lnTo>
                    <a:pt x="1660" y="4840"/>
                  </a:lnTo>
                  <a:lnTo>
                    <a:pt x="2311" y="4188"/>
                  </a:lnTo>
                  <a:lnTo>
                    <a:pt x="2311" y="1459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g2619bdf6bdf_1_56"/>
            <p:cNvSpPr/>
            <p:nvPr/>
          </p:nvSpPr>
          <p:spPr>
            <a:xfrm>
              <a:off x="2375550" y="2583925"/>
              <a:ext cx="55075" cy="13225"/>
            </a:xfrm>
            <a:custGeom>
              <a:avLst/>
              <a:gdLst/>
              <a:ahLst/>
              <a:cxnLst/>
              <a:rect l="l" t="t" r="r" b="b"/>
              <a:pathLst>
                <a:path w="2203" h="529" extrusionOk="0">
                  <a:moveTo>
                    <a:pt x="0" y="1"/>
                  </a:moveTo>
                  <a:lnTo>
                    <a:pt x="0" y="94"/>
                  </a:lnTo>
                  <a:lnTo>
                    <a:pt x="683" y="94"/>
                  </a:lnTo>
                  <a:lnTo>
                    <a:pt x="1117" y="528"/>
                  </a:lnTo>
                  <a:lnTo>
                    <a:pt x="2203" y="528"/>
                  </a:lnTo>
                  <a:lnTo>
                    <a:pt x="2203" y="435"/>
                  </a:lnTo>
                  <a:lnTo>
                    <a:pt x="1148" y="43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g2619bdf6bdf_1_56"/>
            <p:cNvSpPr/>
            <p:nvPr/>
          </p:nvSpPr>
          <p:spPr>
            <a:xfrm>
              <a:off x="2377475" y="2605275"/>
              <a:ext cx="52375" cy="2350"/>
            </a:xfrm>
            <a:custGeom>
              <a:avLst/>
              <a:gdLst/>
              <a:ahLst/>
              <a:cxnLst/>
              <a:rect l="l" t="t" r="r" b="b"/>
              <a:pathLst>
                <a:path w="2095" h="94" extrusionOk="0">
                  <a:moveTo>
                    <a:pt x="1" y="0"/>
                  </a:moveTo>
                  <a:lnTo>
                    <a:pt x="1" y="93"/>
                  </a:lnTo>
                  <a:lnTo>
                    <a:pt x="2095" y="93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g2619bdf6bdf_1_56"/>
            <p:cNvSpPr/>
            <p:nvPr/>
          </p:nvSpPr>
          <p:spPr>
            <a:xfrm>
              <a:off x="2347250" y="2495150"/>
              <a:ext cx="93850" cy="62050"/>
            </a:xfrm>
            <a:custGeom>
              <a:avLst/>
              <a:gdLst/>
              <a:ahLst/>
              <a:cxnLst/>
              <a:rect l="l" t="t" r="r" b="b"/>
              <a:pathLst>
                <a:path w="3754" h="2482" extrusionOk="0">
                  <a:moveTo>
                    <a:pt x="2900" y="0"/>
                  </a:moveTo>
                  <a:lnTo>
                    <a:pt x="2900" y="109"/>
                  </a:lnTo>
                  <a:lnTo>
                    <a:pt x="3412" y="109"/>
                  </a:lnTo>
                  <a:lnTo>
                    <a:pt x="3660" y="357"/>
                  </a:lnTo>
                  <a:lnTo>
                    <a:pt x="3660" y="807"/>
                  </a:lnTo>
                  <a:lnTo>
                    <a:pt x="3273" y="1210"/>
                  </a:lnTo>
                  <a:lnTo>
                    <a:pt x="791" y="1210"/>
                  </a:lnTo>
                  <a:lnTo>
                    <a:pt x="0" y="2001"/>
                  </a:lnTo>
                  <a:lnTo>
                    <a:pt x="0" y="2482"/>
                  </a:lnTo>
                  <a:lnTo>
                    <a:pt x="93" y="2482"/>
                  </a:lnTo>
                  <a:lnTo>
                    <a:pt x="93" y="2048"/>
                  </a:lnTo>
                  <a:lnTo>
                    <a:pt x="822" y="1303"/>
                  </a:lnTo>
                  <a:lnTo>
                    <a:pt x="3304" y="1303"/>
                  </a:lnTo>
                  <a:lnTo>
                    <a:pt x="3753" y="838"/>
                  </a:lnTo>
                  <a:lnTo>
                    <a:pt x="3753" y="31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g2619bdf6bdf_1_56"/>
            <p:cNvSpPr/>
            <p:nvPr/>
          </p:nvSpPr>
          <p:spPr>
            <a:xfrm>
              <a:off x="2375550" y="2563000"/>
              <a:ext cx="55075" cy="23300"/>
            </a:xfrm>
            <a:custGeom>
              <a:avLst/>
              <a:gdLst/>
              <a:ahLst/>
              <a:cxnLst/>
              <a:rect l="l" t="t" r="r" b="b"/>
              <a:pathLst>
                <a:path w="2203" h="932" extrusionOk="0">
                  <a:moveTo>
                    <a:pt x="0" y="0"/>
                  </a:moveTo>
                  <a:lnTo>
                    <a:pt x="0" y="78"/>
                  </a:lnTo>
                  <a:lnTo>
                    <a:pt x="528" y="78"/>
                  </a:lnTo>
                  <a:lnTo>
                    <a:pt x="1381" y="931"/>
                  </a:lnTo>
                  <a:lnTo>
                    <a:pt x="2203" y="931"/>
                  </a:lnTo>
                  <a:lnTo>
                    <a:pt x="2203" y="838"/>
                  </a:lnTo>
                  <a:lnTo>
                    <a:pt x="1427" y="838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g2619bdf6bdf_1_56"/>
            <p:cNvSpPr/>
            <p:nvPr/>
          </p:nvSpPr>
          <p:spPr>
            <a:xfrm>
              <a:off x="2471700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1" y="1"/>
                  </a:moveTo>
                  <a:lnTo>
                    <a:pt x="1" y="342"/>
                  </a:lnTo>
                  <a:lnTo>
                    <a:pt x="94" y="3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g2619bdf6bdf_1_56"/>
            <p:cNvSpPr/>
            <p:nvPr/>
          </p:nvSpPr>
          <p:spPr>
            <a:xfrm>
              <a:off x="2457750" y="21419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93"/>
                  </a:moveTo>
                  <a:cubicBezTo>
                    <a:pt x="202" y="93"/>
                    <a:pt x="248" y="140"/>
                    <a:pt x="248" y="171"/>
                  </a:cubicBezTo>
                  <a:cubicBezTo>
                    <a:pt x="248" y="217"/>
                    <a:pt x="202" y="248"/>
                    <a:pt x="171" y="248"/>
                  </a:cubicBezTo>
                  <a:cubicBezTo>
                    <a:pt x="124" y="248"/>
                    <a:pt x="93" y="217"/>
                    <a:pt x="93" y="171"/>
                  </a:cubicBezTo>
                  <a:cubicBezTo>
                    <a:pt x="93" y="140"/>
                    <a:pt x="124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64" y="357"/>
                    <a:pt x="326" y="279"/>
                    <a:pt x="342" y="171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g2619bdf6bdf_1_56"/>
            <p:cNvSpPr/>
            <p:nvPr/>
          </p:nvSpPr>
          <p:spPr>
            <a:xfrm>
              <a:off x="2460450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1" y="1"/>
                  </a:moveTo>
                  <a:lnTo>
                    <a:pt x="1" y="342"/>
                  </a:lnTo>
                  <a:lnTo>
                    <a:pt x="94" y="3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g2619bdf6bdf_1_56"/>
            <p:cNvSpPr/>
            <p:nvPr/>
          </p:nvSpPr>
          <p:spPr>
            <a:xfrm>
              <a:off x="2361200" y="21419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93"/>
                  </a:moveTo>
                  <a:cubicBezTo>
                    <a:pt x="218" y="93"/>
                    <a:pt x="249" y="140"/>
                    <a:pt x="249" y="171"/>
                  </a:cubicBezTo>
                  <a:cubicBezTo>
                    <a:pt x="249" y="217"/>
                    <a:pt x="218" y="248"/>
                    <a:pt x="171" y="248"/>
                  </a:cubicBezTo>
                  <a:cubicBezTo>
                    <a:pt x="140" y="248"/>
                    <a:pt x="93" y="217"/>
                    <a:pt x="93" y="171"/>
                  </a:cubicBezTo>
                  <a:cubicBezTo>
                    <a:pt x="93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49" y="357"/>
                    <a:pt x="326" y="279"/>
                    <a:pt x="342" y="171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g2619bdf6bdf_1_56"/>
            <p:cNvSpPr/>
            <p:nvPr/>
          </p:nvSpPr>
          <p:spPr>
            <a:xfrm>
              <a:off x="2363925" y="2134925"/>
              <a:ext cx="2725" cy="8575"/>
            </a:xfrm>
            <a:custGeom>
              <a:avLst/>
              <a:gdLst/>
              <a:ahLst/>
              <a:cxnLst/>
              <a:rect l="l" t="t" r="r" b="b"/>
              <a:pathLst>
                <a:path w="109" h="343" extrusionOk="0">
                  <a:moveTo>
                    <a:pt x="0" y="1"/>
                  </a:moveTo>
                  <a:lnTo>
                    <a:pt x="0" y="342"/>
                  </a:lnTo>
                  <a:lnTo>
                    <a:pt x="109" y="342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g2619bdf6bdf_1_56"/>
            <p:cNvSpPr/>
            <p:nvPr/>
          </p:nvSpPr>
          <p:spPr>
            <a:xfrm>
              <a:off x="2002550" y="2562225"/>
              <a:ext cx="8550" cy="8550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1" y="94"/>
                  </a:moveTo>
                  <a:cubicBezTo>
                    <a:pt x="217" y="94"/>
                    <a:pt x="248" y="140"/>
                    <a:pt x="248" y="171"/>
                  </a:cubicBezTo>
                  <a:cubicBezTo>
                    <a:pt x="248" y="218"/>
                    <a:pt x="217" y="249"/>
                    <a:pt x="171" y="249"/>
                  </a:cubicBezTo>
                  <a:cubicBezTo>
                    <a:pt x="140" y="249"/>
                    <a:pt x="93" y="218"/>
                    <a:pt x="93" y="171"/>
                  </a:cubicBezTo>
                  <a:cubicBezTo>
                    <a:pt x="93" y="140"/>
                    <a:pt x="140" y="94"/>
                    <a:pt x="171" y="94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64"/>
                    <a:pt x="78" y="342"/>
                    <a:pt x="171" y="342"/>
                  </a:cubicBezTo>
                  <a:cubicBezTo>
                    <a:pt x="248" y="342"/>
                    <a:pt x="326" y="264"/>
                    <a:pt x="341" y="171"/>
                  </a:cubicBezTo>
                  <a:cubicBezTo>
                    <a:pt x="341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g2619bdf6bdf_1_56"/>
            <p:cNvSpPr/>
            <p:nvPr/>
          </p:nvSpPr>
          <p:spPr>
            <a:xfrm>
              <a:off x="2005250" y="2569975"/>
              <a:ext cx="2750" cy="8175"/>
            </a:xfrm>
            <a:custGeom>
              <a:avLst/>
              <a:gdLst/>
              <a:ahLst/>
              <a:cxnLst/>
              <a:rect l="l" t="t" r="r" b="b"/>
              <a:pathLst>
                <a:path w="110" h="327" extrusionOk="0">
                  <a:moveTo>
                    <a:pt x="1" y="1"/>
                  </a:moveTo>
                  <a:lnTo>
                    <a:pt x="1" y="326"/>
                  </a:lnTo>
                  <a:lnTo>
                    <a:pt x="109" y="326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g2619bdf6bdf_1_56"/>
            <p:cNvSpPr/>
            <p:nvPr/>
          </p:nvSpPr>
          <p:spPr>
            <a:xfrm>
              <a:off x="2013000" y="2562225"/>
              <a:ext cx="8950" cy="8550"/>
            </a:xfrm>
            <a:custGeom>
              <a:avLst/>
              <a:gdLst/>
              <a:ahLst/>
              <a:cxnLst/>
              <a:rect l="l" t="t" r="r" b="b"/>
              <a:pathLst>
                <a:path w="358" h="342" extrusionOk="0">
                  <a:moveTo>
                    <a:pt x="187" y="94"/>
                  </a:moveTo>
                  <a:cubicBezTo>
                    <a:pt x="218" y="94"/>
                    <a:pt x="264" y="140"/>
                    <a:pt x="264" y="171"/>
                  </a:cubicBezTo>
                  <a:cubicBezTo>
                    <a:pt x="264" y="218"/>
                    <a:pt x="218" y="249"/>
                    <a:pt x="187" y="249"/>
                  </a:cubicBezTo>
                  <a:cubicBezTo>
                    <a:pt x="140" y="249"/>
                    <a:pt x="109" y="218"/>
                    <a:pt x="109" y="171"/>
                  </a:cubicBezTo>
                  <a:cubicBezTo>
                    <a:pt x="109" y="140"/>
                    <a:pt x="140" y="94"/>
                    <a:pt x="187" y="94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64"/>
                    <a:pt x="78" y="342"/>
                    <a:pt x="187" y="342"/>
                  </a:cubicBezTo>
                  <a:cubicBezTo>
                    <a:pt x="264" y="342"/>
                    <a:pt x="342" y="264"/>
                    <a:pt x="358" y="171"/>
                  </a:cubicBezTo>
                  <a:cubicBezTo>
                    <a:pt x="358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g2619bdf6bdf_1_56"/>
            <p:cNvSpPr/>
            <p:nvPr/>
          </p:nvSpPr>
          <p:spPr>
            <a:xfrm>
              <a:off x="2016100" y="2569975"/>
              <a:ext cx="2350" cy="8175"/>
            </a:xfrm>
            <a:custGeom>
              <a:avLst/>
              <a:gdLst/>
              <a:ahLst/>
              <a:cxnLst/>
              <a:rect l="l" t="t" r="r" b="b"/>
              <a:pathLst>
                <a:path w="94" h="327" extrusionOk="0">
                  <a:moveTo>
                    <a:pt x="1" y="1"/>
                  </a:moveTo>
                  <a:lnTo>
                    <a:pt x="1" y="326"/>
                  </a:lnTo>
                  <a:lnTo>
                    <a:pt x="94" y="32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g2619bdf6bdf_1_56"/>
            <p:cNvSpPr/>
            <p:nvPr/>
          </p:nvSpPr>
          <p:spPr>
            <a:xfrm>
              <a:off x="2023875" y="2562225"/>
              <a:ext cx="8550" cy="8550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1" y="94"/>
                  </a:moveTo>
                  <a:cubicBezTo>
                    <a:pt x="217" y="94"/>
                    <a:pt x="248" y="140"/>
                    <a:pt x="248" y="171"/>
                  </a:cubicBezTo>
                  <a:cubicBezTo>
                    <a:pt x="248" y="218"/>
                    <a:pt x="217" y="249"/>
                    <a:pt x="171" y="249"/>
                  </a:cubicBezTo>
                  <a:cubicBezTo>
                    <a:pt x="140" y="249"/>
                    <a:pt x="93" y="218"/>
                    <a:pt x="93" y="171"/>
                  </a:cubicBezTo>
                  <a:cubicBezTo>
                    <a:pt x="93" y="140"/>
                    <a:pt x="140" y="94"/>
                    <a:pt x="171" y="94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64"/>
                    <a:pt x="78" y="342"/>
                    <a:pt x="171" y="342"/>
                  </a:cubicBezTo>
                  <a:cubicBezTo>
                    <a:pt x="248" y="342"/>
                    <a:pt x="326" y="264"/>
                    <a:pt x="341" y="171"/>
                  </a:cubicBezTo>
                  <a:cubicBezTo>
                    <a:pt x="341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g2619bdf6bdf_1_56"/>
            <p:cNvSpPr/>
            <p:nvPr/>
          </p:nvSpPr>
          <p:spPr>
            <a:xfrm>
              <a:off x="2027350" y="2569975"/>
              <a:ext cx="2350" cy="8175"/>
            </a:xfrm>
            <a:custGeom>
              <a:avLst/>
              <a:gdLst/>
              <a:ahLst/>
              <a:cxnLst/>
              <a:rect l="l" t="t" r="r" b="b"/>
              <a:pathLst>
                <a:path w="94" h="327" extrusionOk="0">
                  <a:moveTo>
                    <a:pt x="1" y="1"/>
                  </a:moveTo>
                  <a:lnTo>
                    <a:pt x="1" y="326"/>
                  </a:lnTo>
                  <a:lnTo>
                    <a:pt x="94" y="32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g2619bdf6bdf_1_56"/>
            <p:cNvSpPr/>
            <p:nvPr/>
          </p:nvSpPr>
          <p:spPr>
            <a:xfrm>
              <a:off x="2034325" y="2562225"/>
              <a:ext cx="8950" cy="8550"/>
            </a:xfrm>
            <a:custGeom>
              <a:avLst/>
              <a:gdLst/>
              <a:ahLst/>
              <a:cxnLst/>
              <a:rect l="l" t="t" r="r" b="b"/>
              <a:pathLst>
                <a:path w="358" h="342" extrusionOk="0">
                  <a:moveTo>
                    <a:pt x="187" y="94"/>
                  </a:moveTo>
                  <a:cubicBezTo>
                    <a:pt x="218" y="94"/>
                    <a:pt x="265" y="140"/>
                    <a:pt x="265" y="171"/>
                  </a:cubicBezTo>
                  <a:cubicBezTo>
                    <a:pt x="265" y="218"/>
                    <a:pt x="218" y="249"/>
                    <a:pt x="187" y="249"/>
                  </a:cubicBezTo>
                  <a:cubicBezTo>
                    <a:pt x="140" y="249"/>
                    <a:pt x="109" y="218"/>
                    <a:pt x="109" y="171"/>
                  </a:cubicBezTo>
                  <a:cubicBezTo>
                    <a:pt x="109" y="140"/>
                    <a:pt x="140" y="94"/>
                    <a:pt x="187" y="94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64"/>
                    <a:pt x="78" y="342"/>
                    <a:pt x="187" y="342"/>
                  </a:cubicBezTo>
                  <a:cubicBezTo>
                    <a:pt x="280" y="342"/>
                    <a:pt x="358" y="264"/>
                    <a:pt x="358" y="171"/>
                  </a:cubicBezTo>
                  <a:cubicBezTo>
                    <a:pt x="358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g2619bdf6bdf_1_56"/>
            <p:cNvSpPr/>
            <p:nvPr/>
          </p:nvSpPr>
          <p:spPr>
            <a:xfrm>
              <a:off x="2037825" y="2569975"/>
              <a:ext cx="2350" cy="8175"/>
            </a:xfrm>
            <a:custGeom>
              <a:avLst/>
              <a:gdLst/>
              <a:ahLst/>
              <a:cxnLst/>
              <a:rect l="l" t="t" r="r" b="b"/>
              <a:pathLst>
                <a:path w="94" h="327" extrusionOk="0">
                  <a:moveTo>
                    <a:pt x="0" y="1"/>
                  </a:moveTo>
                  <a:lnTo>
                    <a:pt x="0" y="326"/>
                  </a:lnTo>
                  <a:lnTo>
                    <a:pt x="94" y="32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g2619bdf6bdf_1_56"/>
            <p:cNvSpPr/>
            <p:nvPr/>
          </p:nvSpPr>
          <p:spPr>
            <a:xfrm>
              <a:off x="2045200" y="2562225"/>
              <a:ext cx="8550" cy="8550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1" y="94"/>
                  </a:moveTo>
                  <a:cubicBezTo>
                    <a:pt x="217" y="94"/>
                    <a:pt x="248" y="140"/>
                    <a:pt x="248" y="171"/>
                  </a:cubicBezTo>
                  <a:cubicBezTo>
                    <a:pt x="248" y="218"/>
                    <a:pt x="217" y="249"/>
                    <a:pt x="171" y="249"/>
                  </a:cubicBezTo>
                  <a:cubicBezTo>
                    <a:pt x="124" y="249"/>
                    <a:pt x="93" y="218"/>
                    <a:pt x="93" y="171"/>
                  </a:cubicBezTo>
                  <a:cubicBezTo>
                    <a:pt x="93" y="140"/>
                    <a:pt x="140" y="94"/>
                    <a:pt x="171" y="94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64"/>
                    <a:pt x="78" y="342"/>
                    <a:pt x="171" y="342"/>
                  </a:cubicBezTo>
                  <a:cubicBezTo>
                    <a:pt x="264" y="342"/>
                    <a:pt x="341" y="264"/>
                    <a:pt x="341" y="171"/>
                  </a:cubicBezTo>
                  <a:cubicBezTo>
                    <a:pt x="341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g2619bdf6bdf_1_56"/>
            <p:cNvSpPr/>
            <p:nvPr/>
          </p:nvSpPr>
          <p:spPr>
            <a:xfrm>
              <a:off x="2048675" y="2569975"/>
              <a:ext cx="2350" cy="8175"/>
            </a:xfrm>
            <a:custGeom>
              <a:avLst/>
              <a:gdLst/>
              <a:ahLst/>
              <a:cxnLst/>
              <a:rect l="l" t="t" r="r" b="b"/>
              <a:pathLst>
                <a:path w="94" h="327" extrusionOk="0">
                  <a:moveTo>
                    <a:pt x="1" y="1"/>
                  </a:moveTo>
                  <a:lnTo>
                    <a:pt x="1" y="326"/>
                  </a:lnTo>
                  <a:lnTo>
                    <a:pt x="94" y="32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g2619bdf6bdf_1_56"/>
            <p:cNvSpPr/>
            <p:nvPr/>
          </p:nvSpPr>
          <p:spPr>
            <a:xfrm>
              <a:off x="2055650" y="2562225"/>
              <a:ext cx="8950" cy="8550"/>
            </a:xfrm>
            <a:custGeom>
              <a:avLst/>
              <a:gdLst/>
              <a:ahLst/>
              <a:cxnLst/>
              <a:rect l="l" t="t" r="r" b="b"/>
              <a:pathLst>
                <a:path w="358" h="342" extrusionOk="0">
                  <a:moveTo>
                    <a:pt x="187" y="94"/>
                  </a:moveTo>
                  <a:cubicBezTo>
                    <a:pt x="218" y="94"/>
                    <a:pt x="265" y="140"/>
                    <a:pt x="265" y="171"/>
                  </a:cubicBezTo>
                  <a:cubicBezTo>
                    <a:pt x="265" y="218"/>
                    <a:pt x="218" y="249"/>
                    <a:pt x="187" y="249"/>
                  </a:cubicBezTo>
                  <a:cubicBezTo>
                    <a:pt x="140" y="249"/>
                    <a:pt x="109" y="218"/>
                    <a:pt x="109" y="171"/>
                  </a:cubicBezTo>
                  <a:cubicBezTo>
                    <a:pt x="109" y="140"/>
                    <a:pt x="140" y="94"/>
                    <a:pt x="187" y="94"/>
                  </a:cubicBezTo>
                  <a:close/>
                  <a:moveTo>
                    <a:pt x="187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64"/>
                    <a:pt x="78" y="342"/>
                    <a:pt x="187" y="342"/>
                  </a:cubicBezTo>
                  <a:cubicBezTo>
                    <a:pt x="280" y="342"/>
                    <a:pt x="358" y="264"/>
                    <a:pt x="358" y="171"/>
                  </a:cubicBezTo>
                  <a:cubicBezTo>
                    <a:pt x="358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g2619bdf6bdf_1_56"/>
            <p:cNvSpPr/>
            <p:nvPr/>
          </p:nvSpPr>
          <p:spPr>
            <a:xfrm>
              <a:off x="2059150" y="2569975"/>
              <a:ext cx="2350" cy="8175"/>
            </a:xfrm>
            <a:custGeom>
              <a:avLst/>
              <a:gdLst/>
              <a:ahLst/>
              <a:cxnLst/>
              <a:rect l="l" t="t" r="r" b="b"/>
              <a:pathLst>
                <a:path w="94" h="327" extrusionOk="0">
                  <a:moveTo>
                    <a:pt x="0" y="1"/>
                  </a:moveTo>
                  <a:lnTo>
                    <a:pt x="0" y="326"/>
                  </a:lnTo>
                  <a:lnTo>
                    <a:pt x="94" y="32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g2619bdf6bdf_1_56"/>
            <p:cNvSpPr/>
            <p:nvPr/>
          </p:nvSpPr>
          <p:spPr>
            <a:xfrm>
              <a:off x="2349950" y="2141925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71" y="93"/>
                  </a:moveTo>
                  <a:cubicBezTo>
                    <a:pt x="233" y="93"/>
                    <a:pt x="280" y="140"/>
                    <a:pt x="249" y="171"/>
                  </a:cubicBezTo>
                  <a:cubicBezTo>
                    <a:pt x="249" y="217"/>
                    <a:pt x="218" y="248"/>
                    <a:pt x="171" y="248"/>
                  </a:cubicBezTo>
                  <a:cubicBezTo>
                    <a:pt x="140" y="248"/>
                    <a:pt x="94" y="217"/>
                    <a:pt x="94" y="171"/>
                  </a:cubicBezTo>
                  <a:cubicBezTo>
                    <a:pt x="94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79"/>
                    <a:pt x="78" y="357"/>
                    <a:pt x="171" y="357"/>
                  </a:cubicBezTo>
                  <a:cubicBezTo>
                    <a:pt x="280" y="357"/>
                    <a:pt x="357" y="279"/>
                    <a:pt x="357" y="171"/>
                  </a:cubicBezTo>
                  <a:cubicBezTo>
                    <a:pt x="357" y="78"/>
                    <a:pt x="280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g2619bdf6bdf_1_56"/>
            <p:cNvSpPr/>
            <p:nvPr/>
          </p:nvSpPr>
          <p:spPr>
            <a:xfrm>
              <a:off x="2353450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0" y="1"/>
                  </a:moveTo>
                  <a:lnTo>
                    <a:pt x="0" y="342"/>
                  </a:lnTo>
                  <a:lnTo>
                    <a:pt x="93" y="342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g2619bdf6bdf_1_56"/>
            <p:cNvSpPr/>
            <p:nvPr/>
          </p:nvSpPr>
          <p:spPr>
            <a:xfrm>
              <a:off x="2339475" y="2141925"/>
              <a:ext cx="8575" cy="8925"/>
            </a:xfrm>
            <a:custGeom>
              <a:avLst/>
              <a:gdLst/>
              <a:ahLst/>
              <a:cxnLst/>
              <a:rect l="l" t="t" r="r" b="b"/>
              <a:pathLst>
                <a:path w="343" h="357" extrusionOk="0">
                  <a:moveTo>
                    <a:pt x="172" y="93"/>
                  </a:moveTo>
                  <a:cubicBezTo>
                    <a:pt x="234" y="93"/>
                    <a:pt x="249" y="140"/>
                    <a:pt x="249" y="171"/>
                  </a:cubicBezTo>
                  <a:cubicBezTo>
                    <a:pt x="249" y="217"/>
                    <a:pt x="203" y="248"/>
                    <a:pt x="172" y="248"/>
                  </a:cubicBezTo>
                  <a:cubicBezTo>
                    <a:pt x="125" y="248"/>
                    <a:pt x="94" y="217"/>
                    <a:pt x="94" y="171"/>
                  </a:cubicBezTo>
                  <a:cubicBezTo>
                    <a:pt x="94" y="140"/>
                    <a:pt x="125" y="93"/>
                    <a:pt x="172" y="93"/>
                  </a:cubicBezTo>
                  <a:close/>
                  <a:moveTo>
                    <a:pt x="172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79"/>
                    <a:pt x="78" y="357"/>
                    <a:pt x="172" y="357"/>
                  </a:cubicBezTo>
                  <a:cubicBezTo>
                    <a:pt x="265" y="357"/>
                    <a:pt x="342" y="279"/>
                    <a:pt x="342" y="171"/>
                  </a:cubicBezTo>
                  <a:cubicBezTo>
                    <a:pt x="342" y="78"/>
                    <a:pt x="265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g2619bdf6bdf_1_56"/>
            <p:cNvSpPr/>
            <p:nvPr/>
          </p:nvSpPr>
          <p:spPr>
            <a:xfrm>
              <a:off x="2342575" y="2134925"/>
              <a:ext cx="2375" cy="8575"/>
            </a:xfrm>
            <a:custGeom>
              <a:avLst/>
              <a:gdLst/>
              <a:ahLst/>
              <a:cxnLst/>
              <a:rect l="l" t="t" r="r" b="b"/>
              <a:pathLst>
                <a:path w="95" h="343" extrusionOk="0">
                  <a:moveTo>
                    <a:pt x="1" y="1"/>
                  </a:moveTo>
                  <a:lnTo>
                    <a:pt x="1" y="342"/>
                  </a:lnTo>
                  <a:lnTo>
                    <a:pt x="94" y="3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g2619bdf6bdf_1_56"/>
            <p:cNvSpPr/>
            <p:nvPr/>
          </p:nvSpPr>
          <p:spPr>
            <a:xfrm>
              <a:off x="2328625" y="2141925"/>
              <a:ext cx="8950" cy="8925"/>
            </a:xfrm>
            <a:custGeom>
              <a:avLst/>
              <a:gdLst/>
              <a:ahLst/>
              <a:cxnLst/>
              <a:rect l="l" t="t" r="r" b="b"/>
              <a:pathLst>
                <a:path w="358" h="357" extrusionOk="0">
                  <a:moveTo>
                    <a:pt x="171" y="93"/>
                  </a:moveTo>
                  <a:cubicBezTo>
                    <a:pt x="218" y="93"/>
                    <a:pt x="249" y="140"/>
                    <a:pt x="249" y="171"/>
                  </a:cubicBezTo>
                  <a:cubicBezTo>
                    <a:pt x="249" y="217"/>
                    <a:pt x="218" y="248"/>
                    <a:pt x="171" y="248"/>
                  </a:cubicBezTo>
                  <a:cubicBezTo>
                    <a:pt x="140" y="248"/>
                    <a:pt x="94" y="217"/>
                    <a:pt x="94" y="171"/>
                  </a:cubicBezTo>
                  <a:cubicBezTo>
                    <a:pt x="94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79"/>
                    <a:pt x="78" y="357"/>
                    <a:pt x="171" y="357"/>
                  </a:cubicBezTo>
                  <a:cubicBezTo>
                    <a:pt x="280" y="357"/>
                    <a:pt x="357" y="279"/>
                    <a:pt x="357" y="171"/>
                  </a:cubicBezTo>
                  <a:cubicBezTo>
                    <a:pt x="357" y="78"/>
                    <a:pt x="280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g2619bdf6bdf_1_56"/>
            <p:cNvSpPr/>
            <p:nvPr/>
          </p:nvSpPr>
          <p:spPr>
            <a:xfrm>
              <a:off x="2332125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0" y="1"/>
                  </a:moveTo>
                  <a:lnTo>
                    <a:pt x="0" y="342"/>
                  </a:lnTo>
                  <a:lnTo>
                    <a:pt x="93" y="342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g2619bdf6bdf_1_56"/>
            <p:cNvSpPr/>
            <p:nvPr/>
          </p:nvSpPr>
          <p:spPr>
            <a:xfrm>
              <a:off x="2425175" y="21419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93"/>
                  </a:moveTo>
                  <a:cubicBezTo>
                    <a:pt x="233" y="93"/>
                    <a:pt x="249" y="140"/>
                    <a:pt x="249" y="171"/>
                  </a:cubicBezTo>
                  <a:cubicBezTo>
                    <a:pt x="249" y="217"/>
                    <a:pt x="218" y="248"/>
                    <a:pt x="171" y="248"/>
                  </a:cubicBezTo>
                  <a:cubicBezTo>
                    <a:pt x="125" y="248"/>
                    <a:pt x="94" y="217"/>
                    <a:pt x="94" y="171"/>
                  </a:cubicBezTo>
                  <a:cubicBezTo>
                    <a:pt x="94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1" y="78"/>
                    <a:pt x="1" y="171"/>
                  </a:cubicBezTo>
                  <a:cubicBezTo>
                    <a:pt x="1" y="279"/>
                    <a:pt x="78" y="357"/>
                    <a:pt x="171" y="357"/>
                  </a:cubicBezTo>
                  <a:cubicBezTo>
                    <a:pt x="264" y="357"/>
                    <a:pt x="342" y="279"/>
                    <a:pt x="342" y="171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g2619bdf6bdf_1_56"/>
            <p:cNvSpPr/>
            <p:nvPr/>
          </p:nvSpPr>
          <p:spPr>
            <a:xfrm>
              <a:off x="2428275" y="2134925"/>
              <a:ext cx="2750" cy="8575"/>
            </a:xfrm>
            <a:custGeom>
              <a:avLst/>
              <a:gdLst/>
              <a:ahLst/>
              <a:cxnLst/>
              <a:rect l="l" t="t" r="r" b="b"/>
              <a:pathLst>
                <a:path w="110" h="343" extrusionOk="0">
                  <a:moveTo>
                    <a:pt x="1" y="1"/>
                  </a:moveTo>
                  <a:lnTo>
                    <a:pt x="1" y="342"/>
                  </a:lnTo>
                  <a:lnTo>
                    <a:pt x="109" y="342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g2619bdf6bdf_1_56"/>
            <p:cNvSpPr/>
            <p:nvPr/>
          </p:nvSpPr>
          <p:spPr>
            <a:xfrm>
              <a:off x="2414325" y="214192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186" y="93"/>
                  </a:moveTo>
                  <a:cubicBezTo>
                    <a:pt x="217" y="93"/>
                    <a:pt x="264" y="140"/>
                    <a:pt x="264" y="171"/>
                  </a:cubicBezTo>
                  <a:cubicBezTo>
                    <a:pt x="264" y="217"/>
                    <a:pt x="217" y="248"/>
                    <a:pt x="186" y="248"/>
                  </a:cubicBezTo>
                  <a:cubicBezTo>
                    <a:pt x="140" y="248"/>
                    <a:pt x="109" y="217"/>
                    <a:pt x="109" y="171"/>
                  </a:cubicBezTo>
                  <a:cubicBezTo>
                    <a:pt x="109" y="140"/>
                    <a:pt x="140" y="93"/>
                    <a:pt x="186" y="93"/>
                  </a:cubicBezTo>
                  <a:close/>
                  <a:moveTo>
                    <a:pt x="186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86" y="357"/>
                  </a:cubicBezTo>
                  <a:cubicBezTo>
                    <a:pt x="279" y="357"/>
                    <a:pt x="357" y="279"/>
                    <a:pt x="357" y="171"/>
                  </a:cubicBezTo>
                  <a:cubicBezTo>
                    <a:pt x="357" y="78"/>
                    <a:pt x="279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g2619bdf6bdf_1_56"/>
            <p:cNvSpPr/>
            <p:nvPr/>
          </p:nvSpPr>
          <p:spPr>
            <a:xfrm>
              <a:off x="2417800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1" y="1"/>
                  </a:moveTo>
                  <a:lnTo>
                    <a:pt x="1" y="342"/>
                  </a:lnTo>
                  <a:lnTo>
                    <a:pt x="94" y="3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g2619bdf6bdf_1_56"/>
            <p:cNvSpPr/>
            <p:nvPr/>
          </p:nvSpPr>
          <p:spPr>
            <a:xfrm>
              <a:off x="2403850" y="2141925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171" y="93"/>
                  </a:moveTo>
                  <a:cubicBezTo>
                    <a:pt x="218" y="93"/>
                    <a:pt x="249" y="140"/>
                    <a:pt x="249" y="171"/>
                  </a:cubicBezTo>
                  <a:cubicBezTo>
                    <a:pt x="249" y="217"/>
                    <a:pt x="202" y="248"/>
                    <a:pt x="171" y="248"/>
                  </a:cubicBezTo>
                  <a:cubicBezTo>
                    <a:pt x="125" y="248"/>
                    <a:pt x="94" y="217"/>
                    <a:pt x="94" y="171"/>
                  </a:cubicBezTo>
                  <a:cubicBezTo>
                    <a:pt x="94" y="140"/>
                    <a:pt x="140" y="93"/>
                    <a:pt x="171" y="93"/>
                  </a:cubicBezTo>
                  <a:close/>
                  <a:moveTo>
                    <a:pt x="171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71" y="357"/>
                  </a:cubicBezTo>
                  <a:cubicBezTo>
                    <a:pt x="264" y="357"/>
                    <a:pt x="342" y="279"/>
                    <a:pt x="342" y="171"/>
                  </a:cubicBezTo>
                  <a:cubicBezTo>
                    <a:pt x="342" y="78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g2619bdf6bdf_1_56"/>
            <p:cNvSpPr/>
            <p:nvPr/>
          </p:nvSpPr>
          <p:spPr>
            <a:xfrm>
              <a:off x="2407350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0" y="1"/>
                  </a:moveTo>
                  <a:lnTo>
                    <a:pt x="0" y="342"/>
                  </a:lnTo>
                  <a:lnTo>
                    <a:pt x="93" y="342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g2619bdf6bdf_1_56"/>
            <p:cNvSpPr/>
            <p:nvPr/>
          </p:nvSpPr>
          <p:spPr>
            <a:xfrm>
              <a:off x="2393000" y="214192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186" y="93"/>
                  </a:moveTo>
                  <a:cubicBezTo>
                    <a:pt x="217" y="93"/>
                    <a:pt x="264" y="140"/>
                    <a:pt x="264" y="171"/>
                  </a:cubicBezTo>
                  <a:cubicBezTo>
                    <a:pt x="264" y="217"/>
                    <a:pt x="217" y="248"/>
                    <a:pt x="186" y="248"/>
                  </a:cubicBezTo>
                  <a:cubicBezTo>
                    <a:pt x="140" y="248"/>
                    <a:pt x="109" y="217"/>
                    <a:pt x="109" y="171"/>
                  </a:cubicBezTo>
                  <a:cubicBezTo>
                    <a:pt x="109" y="140"/>
                    <a:pt x="140" y="93"/>
                    <a:pt x="186" y="93"/>
                  </a:cubicBezTo>
                  <a:close/>
                  <a:moveTo>
                    <a:pt x="186" y="0"/>
                  </a:moveTo>
                  <a:cubicBezTo>
                    <a:pt x="78" y="0"/>
                    <a:pt x="0" y="78"/>
                    <a:pt x="0" y="171"/>
                  </a:cubicBezTo>
                  <a:cubicBezTo>
                    <a:pt x="0" y="279"/>
                    <a:pt x="78" y="357"/>
                    <a:pt x="186" y="357"/>
                  </a:cubicBezTo>
                  <a:cubicBezTo>
                    <a:pt x="279" y="357"/>
                    <a:pt x="357" y="279"/>
                    <a:pt x="357" y="171"/>
                  </a:cubicBezTo>
                  <a:cubicBezTo>
                    <a:pt x="357" y="78"/>
                    <a:pt x="279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g2619bdf6bdf_1_56"/>
            <p:cNvSpPr/>
            <p:nvPr/>
          </p:nvSpPr>
          <p:spPr>
            <a:xfrm>
              <a:off x="2396475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1" y="1"/>
                  </a:moveTo>
                  <a:lnTo>
                    <a:pt x="1" y="342"/>
                  </a:lnTo>
                  <a:lnTo>
                    <a:pt x="94" y="34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g2619bdf6bdf_1_56"/>
            <p:cNvSpPr/>
            <p:nvPr/>
          </p:nvSpPr>
          <p:spPr>
            <a:xfrm>
              <a:off x="2382525" y="2142250"/>
              <a:ext cx="8550" cy="8600"/>
            </a:xfrm>
            <a:custGeom>
              <a:avLst/>
              <a:gdLst/>
              <a:ahLst/>
              <a:cxnLst/>
              <a:rect l="l" t="t" r="r" b="b"/>
              <a:pathLst>
                <a:path w="342" h="344" extrusionOk="0">
                  <a:moveTo>
                    <a:pt x="171" y="80"/>
                  </a:moveTo>
                  <a:cubicBezTo>
                    <a:pt x="218" y="80"/>
                    <a:pt x="249" y="127"/>
                    <a:pt x="249" y="158"/>
                  </a:cubicBezTo>
                  <a:cubicBezTo>
                    <a:pt x="249" y="204"/>
                    <a:pt x="218" y="235"/>
                    <a:pt x="171" y="235"/>
                  </a:cubicBezTo>
                  <a:cubicBezTo>
                    <a:pt x="140" y="235"/>
                    <a:pt x="94" y="204"/>
                    <a:pt x="94" y="158"/>
                  </a:cubicBezTo>
                  <a:cubicBezTo>
                    <a:pt x="94" y="127"/>
                    <a:pt x="140" y="80"/>
                    <a:pt x="171" y="80"/>
                  </a:cubicBezTo>
                  <a:close/>
                  <a:moveTo>
                    <a:pt x="163" y="1"/>
                  </a:moveTo>
                  <a:cubicBezTo>
                    <a:pt x="81" y="1"/>
                    <a:pt x="16" y="73"/>
                    <a:pt x="16" y="158"/>
                  </a:cubicBezTo>
                  <a:cubicBezTo>
                    <a:pt x="0" y="266"/>
                    <a:pt x="78" y="344"/>
                    <a:pt x="171" y="344"/>
                  </a:cubicBezTo>
                  <a:cubicBezTo>
                    <a:pt x="264" y="344"/>
                    <a:pt x="342" y="266"/>
                    <a:pt x="342" y="189"/>
                  </a:cubicBezTo>
                  <a:cubicBezTo>
                    <a:pt x="342" y="80"/>
                    <a:pt x="295" y="3"/>
                    <a:pt x="187" y="3"/>
                  </a:cubicBezTo>
                  <a:cubicBezTo>
                    <a:pt x="179" y="1"/>
                    <a:pt x="171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g2619bdf6bdf_1_56"/>
            <p:cNvSpPr/>
            <p:nvPr/>
          </p:nvSpPr>
          <p:spPr>
            <a:xfrm>
              <a:off x="2386025" y="2134925"/>
              <a:ext cx="2350" cy="8575"/>
            </a:xfrm>
            <a:custGeom>
              <a:avLst/>
              <a:gdLst/>
              <a:ahLst/>
              <a:cxnLst/>
              <a:rect l="l" t="t" r="r" b="b"/>
              <a:pathLst>
                <a:path w="94" h="343" extrusionOk="0">
                  <a:moveTo>
                    <a:pt x="0" y="1"/>
                  </a:moveTo>
                  <a:lnTo>
                    <a:pt x="0" y="342"/>
                  </a:lnTo>
                  <a:lnTo>
                    <a:pt x="93" y="342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g2619bdf6bdf_1_56"/>
            <p:cNvSpPr/>
            <p:nvPr/>
          </p:nvSpPr>
          <p:spPr>
            <a:xfrm>
              <a:off x="1987025" y="2111275"/>
              <a:ext cx="125650" cy="52375"/>
            </a:xfrm>
            <a:custGeom>
              <a:avLst/>
              <a:gdLst/>
              <a:ahLst/>
              <a:cxnLst/>
              <a:rect l="l" t="t" r="r" b="b"/>
              <a:pathLst>
                <a:path w="5026" h="2095" extrusionOk="0">
                  <a:moveTo>
                    <a:pt x="1" y="1"/>
                  </a:moveTo>
                  <a:lnTo>
                    <a:pt x="1" y="109"/>
                  </a:lnTo>
                  <a:lnTo>
                    <a:pt x="3956" y="109"/>
                  </a:lnTo>
                  <a:lnTo>
                    <a:pt x="4917" y="1055"/>
                  </a:lnTo>
                  <a:lnTo>
                    <a:pt x="4917" y="2095"/>
                  </a:lnTo>
                  <a:lnTo>
                    <a:pt x="5026" y="2095"/>
                  </a:lnTo>
                  <a:lnTo>
                    <a:pt x="5026" y="1009"/>
                  </a:lnTo>
                  <a:lnTo>
                    <a:pt x="3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g2619bdf6bdf_1_56"/>
            <p:cNvSpPr/>
            <p:nvPr/>
          </p:nvSpPr>
          <p:spPr>
            <a:xfrm>
              <a:off x="2419350" y="2135325"/>
              <a:ext cx="33000" cy="33375"/>
            </a:xfrm>
            <a:custGeom>
              <a:avLst/>
              <a:gdLst/>
              <a:ahLst/>
              <a:cxnLst/>
              <a:rect l="l" t="t" r="r" b="b"/>
              <a:pathLst>
                <a:path w="1320" h="1335" extrusionOk="0">
                  <a:moveTo>
                    <a:pt x="1226" y="0"/>
                  </a:moveTo>
                  <a:lnTo>
                    <a:pt x="1226" y="729"/>
                  </a:lnTo>
                  <a:lnTo>
                    <a:pt x="699" y="1257"/>
                  </a:lnTo>
                  <a:lnTo>
                    <a:pt x="1" y="1257"/>
                  </a:lnTo>
                  <a:lnTo>
                    <a:pt x="1" y="1334"/>
                  </a:lnTo>
                  <a:lnTo>
                    <a:pt x="730" y="1334"/>
                  </a:lnTo>
                  <a:lnTo>
                    <a:pt x="1319" y="776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g2619bdf6bdf_1_56"/>
            <p:cNvSpPr/>
            <p:nvPr/>
          </p:nvSpPr>
          <p:spPr>
            <a:xfrm>
              <a:off x="1987025" y="2143475"/>
              <a:ext cx="68650" cy="20175"/>
            </a:xfrm>
            <a:custGeom>
              <a:avLst/>
              <a:gdLst/>
              <a:ahLst/>
              <a:cxnLst/>
              <a:rect l="l" t="t" r="r" b="b"/>
              <a:pathLst>
                <a:path w="2746" h="807" extrusionOk="0">
                  <a:moveTo>
                    <a:pt x="1" y="0"/>
                  </a:moveTo>
                  <a:lnTo>
                    <a:pt x="1" y="93"/>
                  </a:lnTo>
                  <a:lnTo>
                    <a:pt x="2265" y="93"/>
                  </a:lnTo>
                  <a:lnTo>
                    <a:pt x="2668" y="496"/>
                  </a:lnTo>
                  <a:lnTo>
                    <a:pt x="2668" y="807"/>
                  </a:lnTo>
                  <a:lnTo>
                    <a:pt x="2746" y="807"/>
                  </a:lnTo>
                  <a:lnTo>
                    <a:pt x="2746" y="465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g2619bdf6bdf_1_56"/>
            <p:cNvSpPr/>
            <p:nvPr/>
          </p:nvSpPr>
          <p:spPr>
            <a:xfrm>
              <a:off x="1987025" y="2132600"/>
              <a:ext cx="80300" cy="31050"/>
            </a:xfrm>
            <a:custGeom>
              <a:avLst/>
              <a:gdLst/>
              <a:ahLst/>
              <a:cxnLst/>
              <a:rect l="l" t="t" r="r" b="b"/>
              <a:pathLst>
                <a:path w="3212" h="1242" extrusionOk="0">
                  <a:moveTo>
                    <a:pt x="1" y="1"/>
                  </a:moveTo>
                  <a:lnTo>
                    <a:pt x="1" y="109"/>
                  </a:lnTo>
                  <a:lnTo>
                    <a:pt x="2327" y="109"/>
                  </a:lnTo>
                  <a:lnTo>
                    <a:pt x="3118" y="885"/>
                  </a:lnTo>
                  <a:lnTo>
                    <a:pt x="3118" y="1242"/>
                  </a:lnTo>
                  <a:lnTo>
                    <a:pt x="3211" y="1242"/>
                  </a:lnTo>
                  <a:lnTo>
                    <a:pt x="3211" y="83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g2619bdf6bdf_1_56"/>
            <p:cNvSpPr/>
            <p:nvPr/>
          </p:nvSpPr>
          <p:spPr>
            <a:xfrm>
              <a:off x="1987025" y="2122150"/>
              <a:ext cx="114025" cy="41500"/>
            </a:xfrm>
            <a:custGeom>
              <a:avLst/>
              <a:gdLst/>
              <a:ahLst/>
              <a:cxnLst/>
              <a:rect l="l" t="t" r="r" b="b"/>
              <a:pathLst>
                <a:path w="4561" h="1660" extrusionOk="0">
                  <a:moveTo>
                    <a:pt x="1" y="0"/>
                  </a:moveTo>
                  <a:lnTo>
                    <a:pt x="1" y="78"/>
                  </a:lnTo>
                  <a:lnTo>
                    <a:pt x="3630" y="78"/>
                  </a:lnTo>
                  <a:lnTo>
                    <a:pt x="4483" y="931"/>
                  </a:lnTo>
                  <a:lnTo>
                    <a:pt x="4483" y="1660"/>
                  </a:lnTo>
                  <a:lnTo>
                    <a:pt x="4561" y="1660"/>
                  </a:lnTo>
                  <a:lnTo>
                    <a:pt x="4561" y="884"/>
                  </a:lnTo>
                  <a:lnTo>
                    <a:pt x="3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g2619bdf6bdf_1_56"/>
            <p:cNvSpPr/>
            <p:nvPr/>
          </p:nvSpPr>
          <p:spPr>
            <a:xfrm>
              <a:off x="1987025" y="2100825"/>
              <a:ext cx="159000" cy="62825"/>
            </a:xfrm>
            <a:custGeom>
              <a:avLst/>
              <a:gdLst/>
              <a:ahLst/>
              <a:cxnLst/>
              <a:rect l="l" t="t" r="r" b="b"/>
              <a:pathLst>
                <a:path w="6360" h="2513" extrusionOk="0">
                  <a:moveTo>
                    <a:pt x="1" y="0"/>
                  </a:moveTo>
                  <a:lnTo>
                    <a:pt x="1" y="78"/>
                  </a:lnTo>
                  <a:lnTo>
                    <a:pt x="4793" y="78"/>
                  </a:lnTo>
                  <a:lnTo>
                    <a:pt x="6267" y="1567"/>
                  </a:lnTo>
                  <a:lnTo>
                    <a:pt x="6267" y="2513"/>
                  </a:lnTo>
                  <a:lnTo>
                    <a:pt x="6360" y="2513"/>
                  </a:lnTo>
                  <a:lnTo>
                    <a:pt x="6360" y="1535"/>
                  </a:lnTo>
                  <a:lnTo>
                    <a:pt x="48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g2619bdf6bdf_1_56"/>
            <p:cNvSpPr/>
            <p:nvPr/>
          </p:nvSpPr>
          <p:spPr>
            <a:xfrm>
              <a:off x="1987025" y="2089950"/>
              <a:ext cx="170250" cy="73700"/>
            </a:xfrm>
            <a:custGeom>
              <a:avLst/>
              <a:gdLst/>
              <a:ahLst/>
              <a:cxnLst/>
              <a:rect l="l" t="t" r="r" b="b"/>
              <a:pathLst>
                <a:path w="6810" h="2948" extrusionOk="0">
                  <a:moveTo>
                    <a:pt x="1" y="1"/>
                  </a:moveTo>
                  <a:lnTo>
                    <a:pt x="1" y="78"/>
                  </a:lnTo>
                  <a:lnTo>
                    <a:pt x="4917" y="125"/>
                  </a:lnTo>
                  <a:lnTo>
                    <a:pt x="6732" y="1924"/>
                  </a:lnTo>
                  <a:lnTo>
                    <a:pt x="6732" y="2948"/>
                  </a:lnTo>
                  <a:lnTo>
                    <a:pt x="6809" y="2948"/>
                  </a:lnTo>
                  <a:lnTo>
                    <a:pt x="6809" y="1893"/>
                  </a:lnTo>
                  <a:lnTo>
                    <a:pt x="4964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g2619bdf6bdf_1_56"/>
            <p:cNvSpPr/>
            <p:nvPr/>
          </p:nvSpPr>
          <p:spPr>
            <a:xfrm>
              <a:off x="2188650" y="2128350"/>
              <a:ext cx="2350" cy="35300"/>
            </a:xfrm>
            <a:custGeom>
              <a:avLst/>
              <a:gdLst/>
              <a:ahLst/>
              <a:cxnLst/>
              <a:rect l="l" t="t" r="r" b="b"/>
              <a:pathLst>
                <a:path w="94" h="1412" extrusionOk="0">
                  <a:moveTo>
                    <a:pt x="1" y="0"/>
                  </a:moveTo>
                  <a:lnTo>
                    <a:pt x="1" y="1412"/>
                  </a:lnTo>
                  <a:lnTo>
                    <a:pt x="94" y="141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g2619bdf6bdf_1_56"/>
            <p:cNvSpPr/>
            <p:nvPr/>
          </p:nvSpPr>
          <p:spPr>
            <a:xfrm>
              <a:off x="2222400" y="2128350"/>
              <a:ext cx="10475" cy="35300"/>
            </a:xfrm>
            <a:custGeom>
              <a:avLst/>
              <a:gdLst/>
              <a:ahLst/>
              <a:cxnLst/>
              <a:rect l="l" t="t" r="r" b="b"/>
              <a:pathLst>
                <a:path w="419" h="1412" extrusionOk="0">
                  <a:moveTo>
                    <a:pt x="341" y="0"/>
                  </a:moveTo>
                  <a:lnTo>
                    <a:pt x="341" y="621"/>
                  </a:lnTo>
                  <a:lnTo>
                    <a:pt x="0" y="931"/>
                  </a:lnTo>
                  <a:lnTo>
                    <a:pt x="0" y="1412"/>
                  </a:lnTo>
                  <a:lnTo>
                    <a:pt x="78" y="1412"/>
                  </a:lnTo>
                  <a:lnTo>
                    <a:pt x="78" y="977"/>
                  </a:lnTo>
                  <a:lnTo>
                    <a:pt x="419" y="63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g2619bdf6bdf_1_56"/>
            <p:cNvSpPr/>
            <p:nvPr/>
          </p:nvSpPr>
          <p:spPr>
            <a:xfrm>
              <a:off x="2199900" y="2127950"/>
              <a:ext cx="12425" cy="35700"/>
            </a:xfrm>
            <a:custGeom>
              <a:avLst/>
              <a:gdLst/>
              <a:ahLst/>
              <a:cxnLst/>
              <a:rect l="l" t="t" r="r" b="b"/>
              <a:pathLst>
                <a:path w="497" h="1428" extrusionOk="0">
                  <a:moveTo>
                    <a:pt x="404" y="1"/>
                  </a:moveTo>
                  <a:lnTo>
                    <a:pt x="404" y="544"/>
                  </a:lnTo>
                  <a:lnTo>
                    <a:pt x="0" y="931"/>
                  </a:lnTo>
                  <a:lnTo>
                    <a:pt x="0" y="1428"/>
                  </a:lnTo>
                  <a:lnTo>
                    <a:pt x="94" y="1428"/>
                  </a:lnTo>
                  <a:lnTo>
                    <a:pt x="94" y="962"/>
                  </a:lnTo>
                  <a:lnTo>
                    <a:pt x="497" y="57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g2619bdf6bdf_1_56"/>
            <p:cNvSpPr/>
            <p:nvPr/>
          </p:nvSpPr>
          <p:spPr>
            <a:xfrm>
              <a:off x="2243325" y="2099650"/>
              <a:ext cx="70200" cy="107425"/>
            </a:xfrm>
            <a:custGeom>
              <a:avLst/>
              <a:gdLst/>
              <a:ahLst/>
              <a:cxnLst/>
              <a:rect l="l" t="t" r="r" b="b"/>
              <a:pathLst>
                <a:path w="2808" h="4297" extrusionOk="0">
                  <a:moveTo>
                    <a:pt x="621" y="1"/>
                  </a:moveTo>
                  <a:lnTo>
                    <a:pt x="621" y="78"/>
                  </a:lnTo>
                  <a:lnTo>
                    <a:pt x="1474" y="78"/>
                  </a:lnTo>
                  <a:lnTo>
                    <a:pt x="2715" y="1350"/>
                  </a:lnTo>
                  <a:lnTo>
                    <a:pt x="2715" y="3289"/>
                  </a:lnTo>
                  <a:lnTo>
                    <a:pt x="1800" y="4188"/>
                  </a:lnTo>
                  <a:lnTo>
                    <a:pt x="1" y="4188"/>
                  </a:lnTo>
                  <a:lnTo>
                    <a:pt x="1" y="4297"/>
                  </a:lnTo>
                  <a:lnTo>
                    <a:pt x="1846" y="4297"/>
                  </a:lnTo>
                  <a:lnTo>
                    <a:pt x="2808" y="3320"/>
                  </a:lnTo>
                  <a:lnTo>
                    <a:pt x="2808" y="1303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g2619bdf6bdf_1_56"/>
            <p:cNvSpPr/>
            <p:nvPr/>
          </p:nvSpPr>
          <p:spPr>
            <a:xfrm>
              <a:off x="2440675" y="2602925"/>
              <a:ext cx="37250" cy="6625"/>
            </a:xfrm>
            <a:custGeom>
              <a:avLst/>
              <a:gdLst/>
              <a:ahLst/>
              <a:cxnLst/>
              <a:rect l="l" t="t" r="r" b="b"/>
              <a:pathLst>
                <a:path w="149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1490" y="26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g2619bdf6bdf_1_56"/>
            <p:cNvSpPr/>
            <p:nvPr/>
          </p:nvSpPr>
          <p:spPr>
            <a:xfrm>
              <a:off x="2430600" y="2605275"/>
              <a:ext cx="10500" cy="2725"/>
            </a:xfrm>
            <a:custGeom>
              <a:avLst/>
              <a:gdLst/>
              <a:ahLst/>
              <a:cxnLst/>
              <a:rect l="l" t="t" r="r" b="b"/>
              <a:pathLst>
                <a:path w="420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19" y="1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g2619bdf6bdf_1_56"/>
            <p:cNvSpPr/>
            <p:nvPr/>
          </p:nvSpPr>
          <p:spPr>
            <a:xfrm>
              <a:off x="2440675" y="2592075"/>
              <a:ext cx="37250" cy="7000"/>
            </a:xfrm>
            <a:custGeom>
              <a:avLst/>
              <a:gdLst/>
              <a:ahLst/>
              <a:cxnLst/>
              <a:rect l="l" t="t" r="r" b="b"/>
              <a:pathLst>
                <a:path w="1490" h="280" extrusionOk="0">
                  <a:moveTo>
                    <a:pt x="1" y="1"/>
                  </a:moveTo>
                  <a:lnTo>
                    <a:pt x="1" y="280"/>
                  </a:lnTo>
                  <a:lnTo>
                    <a:pt x="1490" y="280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g2619bdf6bdf_1_56"/>
            <p:cNvSpPr/>
            <p:nvPr/>
          </p:nvSpPr>
          <p:spPr>
            <a:xfrm>
              <a:off x="2430600" y="2594800"/>
              <a:ext cx="10500" cy="2725"/>
            </a:xfrm>
            <a:custGeom>
              <a:avLst/>
              <a:gdLst/>
              <a:ahLst/>
              <a:cxnLst/>
              <a:rect l="l" t="t" r="r" b="b"/>
              <a:pathLst>
                <a:path w="420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19" y="1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g2619bdf6bdf_1_56"/>
            <p:cNvSpPr/>
            <p:nvPr/>
          </p:nvSpPr>
          <p:spPr>
            <a:xfrm>
              <a:off x="2440675" y="2581600"/>
              <a:ext cx="37250" cy="6625"/>
            </a:xfrm>
            <a:custGeom>
              <a:avLst/>
              <a:gdLst/>
              <a:ahLst/>
              <a:cxnLst/>
              <a:rect l="l" t="t" r="r" b="b"/>
              <a:pathLst>
                <a:path w="149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1490" y="26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g2619bdf6bdf_1_56"/>
            <p:cNvSpPr/>
            <p:nvPr/>
          </p:nvSpPr>
          <p:spPr>
            <a:xfrm>
              <a:off x="2430600" y="2583550"/>
              <a:ext cx="10500" cy="2750"/>
            </a:xfrm>
            <a:custGeom>
              <a:avLst/>
              <a:gdLst/>
              <a:ahLst/>
              <a:cxnLst/>
              <a:rect l="l" t="t" r="r" b="b"/>
              <a:pathLst>
                <a:path w="420" h="110" extrusionOk="0">
                  <a:moveTo>
                    <a:pt x="1" y="0"/>
                  </a:moveTo>
                  <a:lnTo>
                    <a:pt x="1" y="109"/>
                  </a:lnTo>
                  <a:lnTo>
                    <a:pt x="419" y="1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g2619bdf6bdf_1_56"/>
            <p:cNvSpPr/>
            <p:nvPr/>
          </p:nvSpPr>
          <p:spPr>
            <a:xfrm>
              <a:off x="1939350" y="2141150"/>
              <a:ext cx="37225" cy="6600"/>
            </a:xfrm>
            <a:custGeom>
              <a:avLst/>
              <a:gdLst/>
              <a:ahLst/>
              <a:cxnLst/>
              <a:rect l="l" t="t" r="r" b="b"/>
              <a:pathLst>
                <a:path w="1489" h="264" extrusionOk="0">
                  <a:moveTo>
                    <a:pt x="0" y="0"/>
                  </a:moveTo>
                  <a:lnTo>
                    <a:pt x="0" y="264"/>
                  </a:lnTo>
                  <a:lnTo>
                    <a:pt x="1489" y="264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g2619bdf6bdf_1_56"/>
            <p:cNvSpPr/>
            <p:nvPr/>
          </p:nvSpPr>
          <p:spPr>
            <a:xfrm>
              <a:off x="1976550" y="2143475"/>
              <a:ext cx="10900" cy="2725"/>
            </a:xfrm>
            <a:custGeom>
              <a:avLst/>
              <a:gdLst/>
              <a:ahLst/>
              <a:cxnLst/>
              <a:rect l="l" t="t" r="r" b="b"/>
              <a:pathLst>
                <a:path w="436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35" y="109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g2619bdf6bdf_1_56"/>
            <p:cNvSpPr/>
            <p:nvPr/>
          </p:nvSpPr>
          <p:spPr>
            <a:xfrm>
              <a:off x="1939350" y="2130275"/>
              <a:ext cx="37225" cy="6625"/>
            </a:xfrm>
            <a:custGeom>
              <a:avLst/>
              <a:gdLst/>
              <a:ahLst/>
              <a:cxnLst/>
              <a:rect l="l" t="t" r="r" b="b"/>
              <a:pathLst>
                <a:path w="1489" h="265" extrusionOk="0">
                  <a:moveTo>
                    <a:pt x="0" y="1"/>
                  </a:moveTo>
                  <a:lnTo>
                    <a:pt x="0" y="264"/>
                  </a:lnTo>
                  <a:lnTo>
                    <a:pt x="1489" y="264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g2619bdf6bdf_1_56"/>
            <p:cNvSpPr/>
            <p:nvPr/>
          </p:nvSpPr>
          <p:spPr>
            <a:xfrm>
              <a:off x="1976550" y="2132600"/>
              <a:ext cx="10900" cy="3125"/>
            </a:xfrm>
            <a:custGeom>
              <a:avLst/>
              <a:gdLst/>
              <a:ahLst/>
              <a:cxnLst/>
              <a:rect l="l" t="t" r="r" b="b"/>
              <a:pathLst>
                <a:path w="436" h="125" extrusionOk="0">
                  <a:moveTo>
                    <a:pt x="1" y="1"/>
                  </a:moveTo>
                  <a:lnTo>
                    <a:pt x="1" y="125"/>
                  </a:lnTo>
                  <a:lnTo>
                    <a:pt x="435" y="125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g2619bdf6bdf_1_56"/>
            <p:cNvSpPr/>
            <p:nvPr/>
          </p:nvSpPr>
          <p:spPr>
            <a:xfrm>
              <a:off x="1939350" y="2119825"/>
              <a:ext cx="37225" cy="6600"/>
            </a:xfrm>
            <a:custGeom>
              <a:avLst/>
              <a:gdLst/>
              <a:ahLst/>
              <a:cxnLst/>
              <a:rect l="l" t="t" r="r" b="b"/>
              <a:pathLst>
                <a:path w="1489" h="264" extrusionOk="0">
                  <a:moveTo>
                    <a:pt x="0" y="0"/>
                  </a:moveTo>
                  <a:lnTo>
                    <a:pt x="0" y="264"/>
                  </a:lnTo>
                  <a:lnTo>
                    <a:pt x="1489" y="264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g2619bdf6bdf_1_56"/>
            <p:cNvSpPr/>
            <p:nvPr/>
          </p:nvSpPr>
          <p:spPr>
            <a:xfrm>
              <a:off x="1976550" y="2122150"/>
              <a:ext cx="10900" cy="2725"/>
            </a:xfrm>
            <a:custGeom>
              <a:avLst/>
              <a:gdLst/>
              <a:ahLst/>
              <a:cxnLst/>
              <a:rect l="l" t="t" r="r" b="b"/>
              <a:pathLst>
                <a:path w="436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35" y="109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g2619bdf6bdf_1_56"/>
            <p:cNvSpPr/>
            <p:nvPr/>
          </p:nvSpPr>
          <p:spPr>
            <a:xfrm>
              <a:off x="1939350" y="2108950"/>
              <a:ext cx="37225" cy="6625"/>
            </a:xfrm>
            <a:custGeom>
              <a:avLst/>
              <a:gdLst/>
              <a:ahLst/>
              <a:cxnLst/>
              <a:rect l="l" t="t" r="r" b="b"/>
              <a:pathLst>
                <a:path w="1489" h="265" extrusionOk="0">
                  <a:moveTo>
                    <a:pt x="0" y="1"/>
                  </a:moveTo>
                  <a:lnTo>
                    <a:pt x="0" y="264"/>
                  </a:lnTo>
                  <a:lnTo>
                    <a:pt x="1489" y="264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g2619bdf6bdf_1_56"/>
            <p:cNvSpPr/>
            <p:nvPr/>
          </p:nvSpPr>
          <p:spPr>
            <a:xfrm>
              <a:off x="1976550" y="2110900"/>
              <a:ext cx="10900" cy="2725"/>
            </a:xfrm>
            <a:custGeom>
              <a:avLst/>
              <a:gdLst/>
              <a:ahLst/>
              <a:cxnLst/>
              <a:rect l="l" t="t" r="r" b="b"/>
              <a:pathLst>
                <a:path w="436" h="109" extrusionOk="0">
                  <a:moveTo>
                    <a:pt x="1" y="0"/>
                  </a:moveTo>
                  <a:lnTo>
                    <a:pt x="1" y="109"/>
                  </a:lnTo>
                  <a:lnTo>
                    <a:pt x="435" y="109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g2619bdf6bdf_1_56"/>
            <p:cNvSpPr/>
            <p:nvPr/>
          </p:nvSpPr>
          <p:spPr>
            <a:xfrm>
              <a:off x="1939350" y="2098100"/>
              <a:ext cx="37225" cy="7000"/>
            </a:xfrm>
            <a:custGeom>
              <a:avLst/>
              <a:gdLst/>
              <a:ahLst/>
              <a:cxnLst/>
              <a:rect l="l" t="t" r="r" b="b"/>
              <a:pathLst>
                <a:path w="1489" h="280" extrusionOk="0">
                  <a:moveTo>
                    <a:pt x="0" y="0"/>
                  </a:moveTo>
                  <a:lnTo>
                    <a:pt x="0" y="280"/>
                  </a:lnTo>
                  <a:lnTo>
                    <a:pt x="1489" y="280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g2619bdf6bdf_1_56"/>
            <p:cNvSpPr/>
            <p:nvPr/>
          </p:nvSpPr>
          <p:spPr>
            <a:xfrm>
              <a:off x="1976550" y="2100425"/>
              <a:ext cx="10900" cy="2750"/>
            </a:xfrm>
            <a:custGeom>
              <a:avLst/>
              <a:gdLst/>
              <a:ahLst/>
              <a:cxnLst/>
              <a:rect l="l" t="t" r="r" b="b"/>
              <a:pathLst>
                <a:path w="436" h="110" extrusionOk="0">
                  <a:moveTo>
                    <a:pt x="1" y="1"/>
                  </a:moveTo>
                  <a:lnTo>
                    <a:pt x="1" y="109"/>
                  </a:lnTo>
                  <a:lnTo>
                    <a:pt x="435" y="10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g2619bdf6bdf_1_56"/>
            <p:cNvSpPr/>
            <p:nvPr/>
          </p:nvSpPr>
          <p:spPr>
            <a:xfrm>
              <a:off x="1939350" y="2087625"/>
              <a:ext cx="37225" cy="7000"/>
            </a:xfrm>
            <a:custGeom>
              <a:avLst/>
              <a:gdLst/>
              <a:ahLst/>
              <a:cxnLst/>
              <a:rect l="l" t="t" r="r" b="b"/>
              <a:pathLst>
                <a:path w="1489" h="280" extrusionOk="0">
                  <a:moveTo>
                    <a:pt x="0" y="1"/>
                  </a:moveTo>
                  <a:lnTo>
                    <a:pt x="0" y="280"/>
                  </a:lnTo>
                  <a:lnTo>
                    <a:pt x="1489" y="280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g2619bdf6bdf_1_56"/>
            <p:cNvSpPr/>
            <p:nvPr/>
          </p:nvSpPr>
          <p:spPr>
            <a:xfrm>
              <a:off x="1976550" y="2089575"/>
              <a:ext cx="10900" cy="3125"/>
            </a:xfrm>
            <a:custGeom>
              <a:avLst/>
              <a:gdLst/>
              <a:ahLst/>
              <a:cxnLst/>
              <a:rect l="l" t="t" r="r" b="b"/>
              <a:pathLst>
                <a:path w="436" h="125" extrusionOk="0">
                  <a:moveTo>
                    <a:pt x="1" y="0"/>
                  </a:moveTo>
                  <a:lnTo>
                    <a:pt x="1" y="124"/>
                  </a:lnTo>
                  <a:lnTo>
                    <a:pt x="435" y="124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g2619bdf6bdf_1_56"/>
            <p:cNvSpPr/>
            <p:nvPr/>
          </p:nvSpPr>
          <p:spPr>
            <a:xfrm>
              <a:off x="2002925" y="258820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1" y="1"/>
                  </a:moveTo>
                  <a:lnTo>
                    <a:pt x="1" y="1490"/>
                  </a:lnTo>
                  <a:lnTo>
                    <a:pt x="280" y="1490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g2619bdf6bdf_1_56"/>
            <p:cNvSpPr/>
            <p:nvPr/>
          </p:nvSpPr>
          <p:spPr>
            <a:xfrm>
              <a:off x="2005250" y="2578125"/>
              <a:ext cx="3125" cy="10500"/>
            </a:xfrm>
            <a:custGeom>
              <a:avLst/>
              <a:gdLst/>
              <a:ahLst/>
              <a:cxnLst/>
              <a:rect l="l" t="t" r="r" b="b"/>
              <a:pathLst>
                <a:path w="125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25" y="41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g2619bdf6bdf_1_56"/>
            <p:cNvSpPr/>
            <p:nvPr/>
          </p:nvSpPr>
          <p:spPr>
            <a:xfrm>
              <a:off x="2014175" y="258820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0" y="1"/>
                  </a:moveTo>
                  <a:lnTo>
                    <a:pt x="0" y="1490"/>
                  </a:lnTo>
                  <a:lnTo>
                    <a:pt x="264" y="1490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g2619bdf6bdf_1_56"/>
            <p:cNvSpPr/>
            <p:nvPr/>
          </p:nvSpPr>
          <p:spPr>
            <a:xfrm>
              <a:off x="2016100" y="2578125"/>
              <a:ext cx="2750" cy="10500"/>
            </a:xfrm>
            <a:custGeom>
              <a:avLst/>
              <a:gdLst/>
              <a:ahLst/>
              <a:cxnLst/>
              <a:rect l="l" t="t" r="r" b="b"/>
              <a:pathLst>
                <a:path w="110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09" y="419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g2619bdf6bdf_1_56"/>
            <p:cNvSpPr/>
            <p:nvPr/>
          </p:nvSpPr>
          <p:spPr>
            <a:xfrm>
              <a:off x="2024650" y="258820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0" y="1"/>
                  </a:moveTo>
                  <a:lnTo>
                    <a:pt x="0" y="1490"/>
                  </a:lnTo>
                  <a:lnTo>
                    <a:pt x="279" y="1490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g2619bdf6bdf_1_56"/>
            <p:cNvSpPr/>
            <p:nvPr/>
          </p:nvSpPr>
          <p:spPr>
            <a:xfrm>
              <a:off x="2026575" y="2578125"/>
              <a:ext cx="3125" cy="10500"/>
            </a:xfrm>
            <a:custGeom>
              <a:avLst/>
              <a:gdLst/>
              <a:ahLst/>
              <a:cxnLst/>
              <a:rect l="l" t="t" r="r" b="b"/>
              <a:pathLst>
                <a:path w="125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25" y="41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g2619bdf6bdf_1_56"/>
            <p:cNvSpPr/>
            <p:nvPr/>
          </p:nvSpPr>
          <p:spPr>
            <a:xfrm>
              <a:off x="2035500" y="258820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0" y="1"/>
                  </a:moveTo>
                  <a:lnTo>
                    <a:pt x="0" y="1490"/>
                  </a:lnTo>
                  <a:lnTo>
                    <a:pt x="264" y="1490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g2619bdf6bdf_1_56"/>
            <p:cNvSpPr/>
            <p:nvPr/>
          </p:nvSpPr>
          <p:spPr>
            <a:xfrm>
              <a:off x="2037425" y="2578125"/>
              <a:ext cx="2750" cy="10500"/>
            </a:xfrm>
            <a:custGeom>
              <a:avLst/>
              <a:gdLst/>
              <a:ahLst/>
              <a:cxnLst/>
              <a:rect l="l" t="t" r="r" b="b"/>
              <a:pathLst>
                <a:path w="110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10" y="419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g2619bdf6bdf_1_56"/>
            <p:cNvSpPr/>
            <p:nvPr/>
          </p:nvSpPr>
          <p:spPr>
            <a:xfrm>
              <a:off x="2045975" y="258820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0" y="1"/>
                  </a:moveTo>
                  <a:lnTo>
                    <a:pt x="0" y="1490"/>
                  </a:lnTo>
                  <a:lnTo>
                    <a:pt x="279" y="1490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g2619bdf6bdf_1_56"/>
            <p:cNvSpPr/>
            <p:nvPr/>
          </p:nvSpPr>
          <p:spPr>
            <a:xfrm>
              <a:off x="2047900" y="2578125"/>
              <a:ext cx="3125" cy="10500"/>
            </a:xfrm>
            <a:custGeom>
              <a:avLst/>
              <a:gdLst/>
              <a:ahLst/>
              <a:cxnLst/>
              <a:rect l="l" t="t" r="r" b="b"/>
              <a:pathLst>
                <a:path w="125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25" y="41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g2619bdf6bdf_1_56"/>
            <p:cNvSpPr/>
            <p:nvPr/>
          </p:nvSpPr>
          <p:spPr>
            <a:xfrm>
              <a:off x="2056825" y="258820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0" y="1"/>
                  </a:moveTo>
                  <a:lnTo>
                    <a:pt x="0" y="1490"/>
                  </a:lnTo>
                  <a:lnTo>
                    <a:pt x="264" y="1490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g2619bdf6bdf_1_56"/>
            <p:cNvSpPr/>
            <p:nvPr/>
          </p:nvSpPr>
          <p:spPr>
            <a:xfrm>
              <a:off x="2058750" y="2578125"/>
              <a:ext cx="2750" cy="10500"/>
            </a:xfrm>
            <a:custGeom>
              <a:avLst/>
              <a:gdLst/>
              <a:ahLst/>
              <a:cxnLst/>
              <a:rect l="l" t="t" r="r" b="b"/>
              <a:pathLst>
                <a:path w="110" h="420" extrusionOk="0">
                  <a:moveTo>
                    <a:pt x="1" y="0"/>
                  </a:moveTo>
                  <a:lnTo>
                    <a:pt x="1" y="419"/>
                  </a:lnTo>
                  <a:lnTo>
                    <a:pt x="110" y="419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g2619bdf6bdf_1_56"/>
            <p:cNvSpPr/>
            <p:nvPr/>
          </p:nvSpPr>
          <p:spPr>
            <a:xfrm>
              <a:off x="1949800" y="258820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1" y="1"/>
                  </a:moveTo>
                  <a:lnTo>
                    <a:pt x="1" y="1490"/>
                  </a:lnTo>
                  <a:lnTo>
                    <a:pt x="264" y="1490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g2619bdf6bdf_1_56"/>
            <p:cNvSpPr/>
            <p:nvPr/>
          </p:nvSpPr>
          <p:spPr>
            <a:xfrm>
              <a:off x="1951750" y="2578125"/>
              <a:ext cx="2725" cy="10500"/>
            </a:xfrm>
            <a:custGeom>
              <a:avLst/>
              <a:gdLst/>
              <a:ahLst/>
              <a:cxnLst/>
              <a:rect l="l" t="t" r="r" b="b"/>
              <a:pathLst>
                <a:path w="109" h="420" extrusionOk="0">
                  <a:moveTo>
                    <a:pt x="0" y="0"/>
                  </a:moveTo>
                  <a:lnTo>
                    <a:pt x="0" y="419"/>
                  </a:lnTo>
                  <a:lnTo>
                    <a:pt x="109" y="419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g2619bdf6bdf_1_56"/>
            <p:cNvSpPr/>
            <p:nvPr/>
          </p:nvSpPr>
          <p:spPr>
            <a:xfrm>
              <a:off x="1938950" y="258820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1" y="1"/>
                  </a:moveTo>
                  <a:lnTo>
                    <a:pt x="1" y="1490"/>
                  </a:lnTo>
                  <a:lnTo>
                    <a:pt x="264" y="1490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g2619bdf6bdf_1_56"/>
            <p:cNvSpPr/>
            <p:nvPr/>
          </p:nvSpPr>
          <p:spPr>
            <a:xfrm>
              <a:off x="1940900" y="2578125"/>
              <a:ext cx="3125" cy="10500"/>
            </a:xfrm>
            <a:custGeom>
              <a:avLst/>
              <a:gdLst/>
              <a:ahLst/>
              <a:cxnLst/>
              <a:rect l="l" t="t" r="r" b="b"/>
              <a:pathLst>
                <a:path w="125" h="420" extrusionOk="0">
                  <a:moveTo>
                    <a:pt x="0" y="0"/>
                  </a:moveTo>
                  <a:lnTo>
                    <a:pt x="0" y="419"/>
                  </a:lnTo>
                  <a:lnTo>
                    <a:pt x="124" y="419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g2619bdf6bdf_1_56"/>
            <p:cNvSpPr/>
            <p:nvPr/>
          </p:nvSpPr>
          <p:spPr>
            <a:xfrm>
              <a:off x="2404625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g2619bdf6bdf_1_56"/>
            <p:cNvSpPr/>
            <p:nvPr/>
          </p:nvSpPr>
          <p:spPr>
            <a:xfrm>
              <a:off x="2406575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4" y="4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g2619bdf6bdf_1_56"/>
            <p:cNvSpPr/>
            <p:nvPr/>
          </p:nvSpPr>
          <p:spPr>
            <a:xfrm>
              <a:off x="2394150" y="208725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64" y="148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g2619bdf6bdf_1_56"/>
            <p:cNvSpPr/>
            <p:nvPr/>
          </p:nvSpPr>
          <p:spPr>
            <a:xfrm>
              <a:off x="2396100" y="2124475"/>
              <a:ext cx="2725" cy="10875"/>
            </a:xfrm>
            <a:custGeom>
              <a:avLst/>
              <a:gdLst/>
              <a:ahLst/>
              <a:cxnLst/>
              <a:rect l="l" t="t" r="r" b="b"/>
              <a:pathLst>
                <a:path w="10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09" y="43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g2619bdf6bdf_1_56"/>
            <p:cNvSpPr/>
            <p:nvPr/>
          </p:nvSpPr>
          <p:spPr>
            <a:xfrm>
              <a:off x="2383300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0" y="0"/>
                  </a:moveTo>
                  <a:lnTo>
                    <a:pt x="0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g2619bdf6bdf_1_56"/>
            <p:cNvSpPr/>
            <p:nvPr/>
          </p:nvSpPr>
          <p:spPr>
            <a:xfrm>
              <a:off x="2385250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4" y="4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g2619bdf6bdf_1_56"/>
            <p:cNvSpPr/>
            <p:nvPr/>
          </p:nvSpPr>
          <p:spPr>
            <a:xfrm>
              <a:off x="2361575" y="2087250"/>
              <a:ext cx="7025" cy="37250"/>
            </a:xfrm>
            <a:custGeom>
              <a:avLst/>
              <a:gdLst/>
              <a:ahLst/>
              <a:cxnLst/>
              <a:rect l="l" t="t" r="r" b="b"/>
              <a:pathLst>
                <a:path w="281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g2619bdf6bdf_1_56"/>
            <p:cNvSpPr/>
            <p:nvPr/>
          </p:nvSpPr>
          <p:spPr>
            <a:xfrm>
              <a:off x="2363925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4" y="4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g2619bdf6bdf_1_56"/>
            <p:cNvSpPr/>
            <p:nvPr/>
          </p:nvSpPr>
          <p:spPr>
            <a:xfrm>
              <a:off x="2350725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g2619bdf6bdf_1_56"/>
            <p:cNvSpPr/>
            <p:nvPr/>
          </p:nvSpPr>
          <p:spPr>
            <a:xfrm>
              <a:off x="2353450" y="2124475"/>
              <a:ext cx="2725" cy="10875"/>
            </a:xfrm>
            <a:custGeom>
              <a:avLst/>
              <a:gdLst/>
              <a:ahLst/>
              <a:cxnLst/>
              <a:rect l="l" t="t" r="r" b="b"/>
              <a:pathLst>
                <a:path w="10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09" y="43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g2619bdf6bdf_1_56"/>
            <p:cNvSpPr/>
            <p:nvPr/>
          </p:nvSpPr>
          <p:spPr>
            <a:xfrm>
              <a:off x="2340250" y="208725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65" y="148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g2619bdf6bdf_1_56"/>
            <p:cNvSpPr/>
            <p:nvPr/>
          </p:nvSpPr>
          <p:spPr>
            <a:xfrm>
              <a:off x="2342575" y="2124475"/>
              <a:ext cx="3150" cy="10875"/>
            </a:xfrm>
            <a:custGeom>
              <a:avLst/>
              <a:gdLst/>
              <a:ahLst/>
              <a:cxnLst/>
              <a:rect l="l" t="t" r="r" b="b"/>
              <a:pathLst>
                <a:path w="126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25" y="43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g2619bdf6bdf_1_56"/>
            <p:cNvSpPr/>
            <p:nvPr/>
          </p:nvSpPr>
          <p:spPr>
            <a:xfrm>
              <a:off x="2329800" y="2087250"/>
              <a:ext cx="6600" cy="37250"/>
            </a:xfrm>
            <a:custGeom>
              <a:avLst/>
              <a:gdLst/>
              <a:ahLst/>
              <a:cxnLst/>
              <a:rect l="l" t="t" r="r" b="b"/>
              <a:pathLst>
                <a:path w="264" h="1490" extrusionOk="0">
                  <a:moveTo>
                    <a:pt x="0" y="0"/>
                  </a:moveTo>
                  <a:lnTo>
                    <a:pt x="0" y="1489"/>
                  </a:lnTo>
                  <a:lnTo>
                    <a:pt x="264" y="148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g2619bdf6bdf_1_56"/>
            <p:cNvSpPr/>
            <p:nvPr/>
          </p:nvSpPr>
          <p:spPr>
            <a:xfrm>
              <a:off x="2331350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4" y="4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g2619bdf6bdf_1_56"/>
            <p:cNvSpPr/>
            <p:nvPr/>
          </p:nvSpPr>
          <p:spPr>
            <a:xfrm>
              <a:off x="2415475" y="2087250"/>
              <a:ext cx="6625" cy="37250"/>
            </a:xfrm>
            <a:custGeom>
              <a:avLst/>
              <a:gdLst/>
              <a:ahLst/>
              <a:cxnLst/>
              <a:rect l="l" t="t" r="r" b="b"/>
              <a:pathLst>
                <a:path w="265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64" y="148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g2619bdf6bdf_1_56"/>
            <p:cNvSpPr/>
            <p:nvPr/>
          </p:nvSpPr>
          <p:spPr>
            <a:xfrm>
              <a:off x="2417425" y="2124475"/>
              <a:ext cx="2725" cy="10875"/>
            </a:xfrm>
            <a:custGeom>
              <a:avLst/>
              <a:gdLst/>
              <a:ahLst/>
              <a:cxnLst/>
              <a:rect l="l" t="t" r="r" b="b"/>
              <a:pathLst>
                <a:path w="10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09" y="43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g2619bdf6bdf_1_56"/>
            <p:cNvSpPr/>
            <p:nvPr/>
          </p:nvSpPr>
          <p:spPr>
            <a:xfrm>
              <a:off x="2425950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g2619bdf6bdf_1_56"/>
            <p:cNvSpPr/>
            <p:nvPr/>
          </p:nvSpPr>
          <p:spPr>
            <a:xfrm>
              <a:off x="2428275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25" y="43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g2619bdf6bdf_1_56"/>
            <p:cNvSpPr/>
            <p:nvPr/>
          </p:nvSpPr>
          <p:spPr>
            <a:xfrm>
              <a:off x="2447275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1" y="0"/>
                  </a:moveTo>
                  <a:lnTo>
                    <a:pt x="1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g2619bdf6bdf_1_56"/>
            <p:cNvSpPr/>
            <p:nvPr/>
          </p:nvSpPr>
          <p:spPr>
            <a:xfrm>
              <a:off x="2449600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25" y="43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g2619bdf6bdf_1_56"/>
            <p:cNvSpPr/>
            <p:nvPr/>
          </p:nvSpPr>
          <p:spPr>
            <a:xfrm>
              <a:off x="2458525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0" y="0"/>
                  </a:moveTo>
                  <a:lnTo>
                    <a:pt x="0" y="1489"/>
                  </a:lnTo>
                  <a:lnTo>
                    <a:pt x="280" y="148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g2619bdf6bdf_1_56"/>
            <p:cNvSpPr/>
            <p:nvPr/>
          </p:nvSpPr>
          <p:spPr>
            <a:xfrm>
              <a:off x="2460450" y="2124475"/>
              <a:ext cx="3125" cy="10875"/>
            </a:xfrm>
            <a:custGeom>
              <a:avLst/>
              <a:gdLst/>
              <a:ahLst/>
              <a:cxnLst/>
              <a:rect l="l" t="t" r="r" b="b"/>
              <a:pathLst>
                <a:path w="125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25" y="43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g2619bdf6bdf_1_56"/>
            <p:cNvSpPr/>
            <p:nvPr/>
          </p:nvSpPr>
          <p:spPr>
            <a:xfrm>
              <a:off x="2469000" y="2087250"/>
              <a:ext cx="7000" cy="37250"/>
            </a:xfrm>
            <a:custGeom>
              <a:avLst/>
              <a:gdLst/>
              <a:ahLst/>
              <a:cxnLst/>
              <a:rect l="l" t="t" r="r" b="b"/>
              <a:pathLst>
                <a:path w="280" h="1490" extrusionOk="0">
                  <a:moveTo>
                    <a:pt x="0" y="0"/>
                  </a:moveTo>
                  <a:lnTo>
                    <a:pt x="0" y="1489"/>
                  </a:lnTo>
                  <a:lnTo>
                    <a:pt x="279" y="148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g2619bdf6bdf_1_56"/>
            <p:cNvSpPr/>
            <p:nvPr/>
          </p:nvSpPr>
          <p:spPr>
            <a:xfrm>
              <a:off x="2471325" y="2124475"/>
              <a:ext cx="2725" cy="10875"/>
            </a:xfrm>
            <a:custGeom>
              <a:avLst/>
              <a:gdLst/>
              <a:ahLst/>
              <a:cxnLst/>
              <a:rect l="l" t="t" r="r" b="b"/>
              <a:pathLst>
                <a:path w="10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09" y="43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g2619bdf6bdf_1_56"/>
            <p:cNvSpPr/>
            <p:nvPr/>
          </p:nvSpPr>
          <p:spPr>
            <a:xfrm>
              <a:off x="1941275" y="2471100"/>
              <a:ext cx="67100" cy="107050"/>
            </a:xfrm>
            <a:custGeom>
              <a:avLst/>
              <a:gdLst/>
              <a:ahLst/>
              <a:cxnLst/>
              <a:rect l="l" t="t" r="r" b="b"/>
              <a:pathLst>
                <a:path w="2684" h="4282" extrusionOk="0">
                  <a:moveTo>
                    <a:pt x="1520" y="1"/>
                  </a:moveTo>
                  <a:lnTo>
                    <a:pt x="1" y="1505"/>
                  </a:lnTo>
                  <a:lnTo>
                    <a:pt x="1" y="4281"/>
                  </a:lnTo>
                  <a:lnTo>
                    <a:pt x="109" y="4281"/>
                  </a:lnTo>
                  <a:lnTo>
                    <a:pt x="109" y="1552"/>
                  </a:lnTo>
                  <a:lnTo>
                    <a:pt x="1552" y="94"/>
                  </a:lnTo>
                  <a:lnTo>
                    <a:pt x="2684" y="94"/>
                  </a:lnTo>
                  <a:lnTo>
                    <a:pt x="2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g2619bdf6bdf_1_56"/>
            <p:cNvSpPr/>
            <p:nvPr/>
          </p:nvSpPr>
          <p:spPr>
            <a:xfrm>
              <a:off x="1952125" y="2482350"/>
              <a:ext cx="56250" cy="95800"/>
            </a:xfrm>
            <a:custGeom>
              <a:avLst/>
              <a:gdLst/>
              <a:ahLst/>
              <a:cxnLst/>
              <a:rect l="l" t="t" r="r" b="b"/>
              <a:pathLst>
                <a:path w="2250" h="3832" extrusionOk="0">
                  <a:moveTo>
                    <a:pt x="1195" y="0"/>
                  </a:moveTo>
                  <a:lnTo>
                    <a:pt x="1" y="1210"/>
                  </a:lnTo>
                  <a:lnTo>
                    <a:pt x="1" y="3831"/>
                  </a:lnTo>
                  <a:lnTo>
                    <a:pt x="94" y="3831"/>
                  </a:lnTo>
                  <a:lnTo>
                    <a:pt x="94" y="1257"/>
                  </a:lnTo>
                  <a:lnTo>
                    <a:pt x="1242" y="94"/>
                  </a:lnTo>
                  <a:lnTo>
                    <a:pt x="2250" y="94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g2619bdf6bdf_1_56"/>
            <p:cNvSpPr/>
            <p:nvPr/>
          </p:nvSpPr>
          <p:spPr>
            <a:xfrm>
              <a:off x="2292175" y="2484300"/>
              <a:ext cx="43850" cy="13975"/>
            </a:xfrm>
            <a:custGeom>
              <a:avLst/>
              <a:gdLst/>
              <a:ahLst/>
              <a:cxnLst/>
              <a:rect l="l" t="t" r="r" b="b"/>
              <a:pathLst>
                <a:path w="1754" h="559" extrusionOk="0">
                  <a:moveTo>
                    <a:pt x="497" y="0"/>
                  </a:moveTo>
                  <a:lnTo>
                    <a:pt x="1" y="496"/>
                  </a:lnTo>
                  <a:lnTo>
                    <a:pt x="63" y="558"/>
                  </a:lnTo>
                  <a:lnTo>
                    <a:pt x="528" y="93"/>
                  </a:lnTo>
                  <a:lnTo>
                    <a:pt x="1753" y="93"/>
                  </a:lnTo>
                  <a:lnTo>
                    <a:pt x="17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g2619bdf6bdf_1_56"/>
            <p:cNvSpPr/>
            <p:nvPr/>
          </p:nvSpPr>
          <p:spPr>
            <a:xfrm>
              <a:off x="2263875" y="2513375"/>
              <a:ext cx="13600" cy="43825"/>
            </a:xfrm>
            <a:custGeom>
              <a:avLst/>
              <a:gdLst/>
              <a:ahLst/>
              <a:cxnLst/>
              <a:rect l="l" t="t" r="r" b="b"/>
              <a:pathLst>
                <a:path w="544" h="1753" extrusionOk="0">
                  <a:moveTo>
                    <a:pt x="466" y="0"/>
                  </a:moveTo>
                  <a:lnTo>
                    <a:pt x="1" y="466"/>
                  </a:lnTo>
                  <a:lnTo>
                    <a:pt x="1" y="1753"/>
                  </a:lnTo>
                  <a:lnTo>
                    <a:pt x="94" y="1753"/>
                  </a:lnTo>
                  <a:lnTo>
                    <a:pt x="94" y="497"/>
                  </a:lnTo>
                  <a:lnTo>
                    <a:pt x="543" y="47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g2619bdf6bdf_1_56"/>
            <p:cNvSpPr/>
            <p:nvPr/>
          </p:nvSpPr>
          <p:spPr>
            <a:xfrm>
              <a:off x="2083575" y="2603325"/>
              <a:ext cx="25" cy="1575"/>
            </a:xfrm>
            <a:custGeom>
              <a:avLst/>
              <a:gdLst/>
              <a:ahLst/>
              <a:cxnLst/>
              <a:rect l="l" t="t" r="r" b="b"/>
              <a:pathLst>
                <a:path w="1" h="63" extrusionOk="0">
                  <a:moveTo>
                    <a:pt x="1" y="0"/>
                  </a:moveTo>
                  <a:lnTo>
                    <a:pt x="1" y="63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g2619bdf6bdf_1_56"/>
            <p:cNvSpPr/>
            <p:nvPr/>
          </p:nvSpPr>
          <p:spPr>
            <a:xfrm>
              <a:off x="1941275" y="2439700"/>
              <a:ext cx="23300" cy="23275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466" y="264"/>
                  </a:moveTo>
                  <a:cubicBezTo>
                    <a:pt x="590" y="264"/>
                    <a:pt x="667" y="357"/>
                    <a:pt x="667" y="466"/>
                  </a:cubicBezTo>
                  <a:cubicBezTo>
                    <a:pt x="667" y="574"/>
                    <a:pt x="574" y="652"/>
                    <a:pt x="466" y="652"/>
                  </a:cubicBezTo>
                  <a:cubicBezTo>
                    <a:pt x="357" y="652"/>
                    <a:pt x="280" y="574"/>
                    <a:pt x="280" y="466"/>
                  </a:cubicBezTo>
                  <a:cubicBezTo>
                    <a:pt x="280" y="342"/>
                    <a:pt x="373" y="264"/>
                    <a:pt x="466" y="264"/>
                  </a:cubicBezTo>
                  <a:close/>
                  <a:moveTo>
                    <a:pt x="466" y="0"/>
                  </a:moveTo>
                  <a:cubicBezTo>
                    <a:pt x="218" y="0"/>
                    <a:pt x="1" y="202"/>
                    <a:pt x="1" y="466"/>
                  </a:cubicBezTo>
                  <a:cubicBezTo>
                    <a:pt x="1" y="714"/>
                    <a:pt x="218" y="931"/>
                    <a:pt x="466" y="931"/>
                  </a:cubicBezTo>
                  <a:cubicBezTo>
                    <a:pt x="730" y="931"/>
                    <a:pt x="931" y="714"/>
                    <a:pt x="931" y="466"/>
                  </a:cubicBezTo>
                  <a:cubicBezTo>
                    <a:pt x="931" y="202"/>
                    <a:pt x="730" y="0"/>
                    <a:pt x="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g2619bdf6bdf_1_56"/>
            <p:cNvSpPr/>
            <p:nvPr/>
          </p:nvSpPr>
          <p:spPr>
            <a:xfrm>
              <a:off x="1941275" y="2411400"/>
              <a:ext cx="23300" cy="23275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466" y="295"/>
                  </a:moveTo>
                  <a:cubicBezTo>
                    <a:pt x="574" y="295"/>
                    <a:pt x="667" y="372"/>
                    <a:pt x="667" y="481"/>
                  </a:cubicBezTo>
                  <a:cubicBezTo>
                    <a:pt x="667" y="605"/>
                    <a:pt x="574" y="683"/>
                    <a:pt x="466" y="683"/>
                  </a:cubicBezTo>
                  <a:cubicBezTo>
                    <a:pt x="357" y="683"/>
                    <a:pt x="280" y="590"/>
                    <a:pt x="280" y="481"/>
                  </a:cubicBezTo>
                  <a:cubicBezTo>
                    <a:pt x="280" y="372"/>
                    <a:pt x="373" y="295"/>
                    <a:pt x="466" y="295"/>
                  </a:cubicBezTo>
                  <a:close/>
                  <a:moveTo>
                    <a:pt x="466" y="0"/>
                  </a:moveTo>
                  <a:cubicBezTo>
                    <a:pt x="218" y="0"/>
                    <a:pt x="1" y="217"/>
                    <a:pt x="1" y="466"/>
                  </a:cubicBezTo>
                  <a:cubicBezTo>
                    <a:pt x="1" y="714"/>
                    <a:pt x="218" y="931"/>
                    <a:pt x="466" y="931"/>
                  </a:cubicBezTo>
                  <a:cubicBezTo>
                    <a:pt x="730" y="931"/>
                    <a:pt x="931" y="745"/>
                    <a:pt x="931" y="466"/>
                  </a:cubicBezTo>
                  <a:cubicBezTo>
                    <a:pt x="931" y="217"/>
                    <a:pt x="730" y="0"/>
                    <a:pt x="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g2619bdf6bdf_1_56"/>
            <p:cNvSpPr/>
            <p:nvPr/>
          </p:nvSpPr>
          <p:spPr>
            <a:xfrm>
              <a:off x="2446900" y="2545550"/>
              <a:ext cx="23275" cy="23300"/>
            </a:xfrm>
            <a:custGeom>
              <a:avLst/>
              <a:gdLst/>
              <a:ahLst/>
              <a:cxnLst/>
              <a:rect l="l" t="t" r="r" b="b"/>
              <a:pathLst>
                <a:path w="931" h="932" extrusionOk="0">
                  <a:moveTo>
                    <a:pt x="465" y="295"/>
                  </a:moveTo>
                  <a:cubicBezTo>
                    <a:pt x="589" y="295"/>
                    <a:pt x="667" y="373"/>
                    <a:pt x="667" y="497"/>
                  </a:cubicBezTo>
                  <a:cubicBezTo>
                    <a:pt x="667" y="605"/>
                    <a:pt x="589" y="683"/>
                    <a:pt x="465" y="683"/>
                  </a:cubicBezTo>
                  <a:cubicBezTo>
                    <a:pt x="357" y="683"/>
                    <a:pt x="279" y="590"/>
                    <a:pt x="279" y="497"/>
                  </a:cubicBezTo>
                  <a:cubicBezTo>
                    <a:pt x="279" y="373"/>
                    <a:pt x="372" y="295"/>
                    <a:pt x="465" y="295"/>
                  </a:cubicBezTo>
                  <a:close/>
                  <a:moveTo>
                    <a:pt x="465" y="1"/>
                  </a:moveTo>
                  <a:cubicBezTo>
                    <a:pt x="217" y="1"/>
                    <a:pt x="0" y="218"/>
                    <a:pt x="0" y="466"/>
                  </a:cubicBezTo>
                  <a:cubicBezTo>
                    <a:pt x="0" y="714"/>
                    <a:pt x="217" y="931"/>
                    <a:pt x="465" y="931"/>
                  </a:cubicBezTo>
                  <a:cubicBezTo>
                    <a:pt x="713" y="931"/>
                    <a:pt x="931" y="729"/>
                    <a:pt x="931" y="466"/>
                  </a:cubicBezTo>
                  <a:cubicBezTo>
                    <a:pt x="931" y="218"/>
                    <a:pt x="713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g2619bdf6bdf_1_56"/>
            <p:cNvSpPr/>
            <p:nvPr/>
          </p:nvSpPr>
          <p:spPr>
            <a:xfrm>
              <a:off x="1941275" y="2383875"/>
              <a:ext cx="23300" cy="23275"/>
            </a:xfrm>
            <a:custGeom>
              <a:avLst/>
              <a:gdLst/>
              <a:ahLst/>
              <a:cxnLst/>
              <a:rect l="l" t="t" r="r" b="b"/>
              <a:pathLst>
                <a:path w="932" h="931" extrusionOk="0">
                  <a:moveTo>
                    <a:pt x="466" y="295"/>
                  </a:moveTo>
                  <a:cubicBezTo>
                    <a:pt x="574" y="295"/>
                    <a:pt x="667" y="372"/>
                    <a:pt x="667" y="481"/>
                  </a:cubicBezTo>
                  <a:cubicBezTo>
                    <a:pt x="667" y="605"/>
                    <a:pt x="574" y="682"/>
                    <a:pt x="466" y="682"/>
                  </a:cubicBezTo>
                  <a:cubicBezTo>
                    <a:pt x="357" y="682"/>
                    <a:pt x="280" y="574"/>
                    <a:pt x="280" y="481"/>
                  </a:cubicBezTo>
                  <a:cubicBezTo>
                    <a:pt x="280" y="372"/>
                    <a:pt x="373" y="295"/>
                    <a:pt x="466" y="295"/>
                  </a:cubicBezTo>
                  <a:close/>
                  <a:moveTo>
                    <a:pt x="466" y="0"/>
                  </a:moveTo>
                  <a:cubicBezTo>
                    <a:pt x="218" y="0"/>
                    <a:pt x="1" y="217"/>
                    <a:pt x="1" y="465"/>
                  </a:cubicBezTo>
                  <a:cubicBezTo>
                    <a:pt x="1" y="713"/>
                    <a:pt x="218" y="931"/>
                    <a:pt x="466" y="931"/>
                  </a:cubicBezTo>
                  <a:cubicBezTo>
                    <a:pt x="730" y="931"/>
                    <a:pt x="931" y="713"/>
                    <a:pt x="931" y="465"/>
                  </a:cubicBezTo>
                  <a:cubicBezTo>
                    <a:pt x="931" y="217"/>
                    <a:pt x="730" y="0"/>
                    <a:pt x="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g2619bdf6bdf_1_56"/>
            <p:cNvSpPr/>
            <p:nvPr/>
          </p:nvSpPr>
          <p:spPr>
            <a:xfrm>
              <a:off x="1798125" y="2581125"/>
              <a:ext cx="353850" cy="364650"/>
            </a:xfrm>
            <a:custGeom>
              <a:avLst/>
              <a:gdLst/>
              <a:ahLst/>
              <a:cxnLst/>
              <a:rect l="l" t="t" r="r" b="b"/>
              <a:pathLst>
                <a:path w="14154" h="14586" extrusionOk="0">
                  <a:moveTo>
                    <a:pt x="712" y="0"/>
                  </a:moveTo>
                  <a:cubicBezTo>
                    <a:pt x="242" y="0"/>
                    <a:pt x="1" y="600"/>
                    <a:pt x="221" y="1881"/>
                  </a:cubicBezTo>
                  <a:cubicBezTo>
                    <a:pt x="934" y="5929"/>
                    <a:pt x="2609" y="10861"/>
                    <a:pt x="3385" y="11668"/>
                  </a:cubicBezTo>
                  <a:cubicBezTo>
                    <a:pt x="4377" y="12722"/>
                    <a:pt x="10736" y="14537"/>
                    <a:pt x="11062" y="14583"/>
                  </a:cubicBezTo>
                  <a:cubicBezTo>
                    <a:pt x="11072" y="14585"/>
                    <a:pt x="11082" y="14586"/>
                    <a:pt x="11092" y="14586"/>
                  </a:cubicBezTo>
                  <a:cubicBezTo>
                    <a:pt x="11952" y="14586"/>
                    <a:pt x="14153" y="9494"/>
                    <a:pt x="13280" y="9326"/>
                  </a:cubicBezTo>
                  <a:cubicBezTo>
                    <a:pt x="11915" y="9047"/>
                    <a:pt x="7045" y="8100"/>
                    <a:pt x="6781" y="7790"/>
                  </a:cubicBezTo>
                  <a:cubicBezTo>
                    <a:pt x="6487" y="7465"/>
                    <a:pt x="4532" y="4704"/>
                    <a:pt x="2516" y="1633"/>
                  </a:cubicBezTo>
                  <a:cubicBezTo>
                    <a:pt x="1843" y="569"/>
                    <a:pt x="1169" y="0"/>
                    <a:pt x="712" y="0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g2619bdf6bdf_1_56"/>
            <p:cNvSpPr/>
            <p:nvPr/>
          </p:nvSpPr>
          <p:spPr>
            <a:xfrm>
              <a:off x="2063425" y="2810400"/>
              <a:ext cx="242350" cy="154125"/>
            </a:xfrm>
            <a:custGeom>
              <a:avLst/>
              <a:gdLst/>
              <a:ahLst/>
              <a:cxnLst/>
              <a:rect l="l" t="t" r="r" b="b"/>
              <a:pathLst>
                <a:path w="9694" h="6165" extrusionOk="0">
                  <a:moveTo>
                    <a:pt x="3581" y="1"/>
                  </a:moveTo>
                  <a:cubicBezTo>
                    <a:pt x="2069" y="1"/>
                    <a:pt x="931" y="155"/>
                    <a:pt x="931" y="155"/>
                  </a:cubicBezTo>
                  <a:cubicBezTo>
                    <a:pt x="47" y="1023"/>
                    <a:pt x="0" y="5304"/>
                    <a:pt x="0" y="5304"/>
                  </a:cubicBezTo>
                  <a:cubicBezTo>
                    <a:pt x="109" y="5350"/>
                    <a:pt x="1380" y="5847"/>
                    <a:pt x="2156" y="6002"/>
                  </a:cubicBezTo>
                  <a:cubicBezTo>
                    <a:pt x="2457" y="6065"/>
                    <a:pt x="3036" y="6165"/>
                    <a:pt x="3558" y="6165"/>
                  </a:cubicBezTo>
                  <a:cubicBezTo>
                    <a:pt x="4059" y="6165"/>
                    <a:pt x="4508" y="6073"/>
                    <a:pt x="4606" y="5769"/>
                  </a:cubicBezTo>
                  <a:cubicBezTo>
                    <a:pt x="4731" y="5350"/>
                    <a:pt x="3769" y="5056"/>
                    <a:pt x="3086" y="4839"/>
                  </a:cubicBezTo>
                  <a:cubicBezTo>
                    <a:pt x="2714" y="4730"/>
                    <a:pt x="2280" y="4420"/>
                    <a:pt x="2342" y="4187"/>
                  </a:cubicBezTo>
                  <a:cubicBezTo>
                    <a:pt x="2390" y="4048"/>
                    <a:pt x="2532" y="3994"/>
                    <a:pt x="2723" y="3994"/>
                  </a:cubicBezTo>
                  <a:cubicBezTo>
                    <a:pt x="3086" y="3994"/>
                    <a:pt x="3626" y="4190"/>
                    <a:pt x="4033" y="4373"/>
                  </a:cubicBezTo>
                  <a:cubicBezTo>
                    <a:pt x="4951" y="4820"/>
                    <a:pt x="6132" y="5550"/>
                    <a:pt x="6911" y="5550"/>
                  </a:cubicBezTo>
                  <a:cubicBezTo>
                    <a:pt x="7131" y="5550"/>
                    <a:pt x="7320" y="5491"/>
                    <a:pt x="7460" y="5350"/>
                  </a:cubicBezTo>
                  <a:cubicBezTo>
                    <a:pt x="7693" y="5118"/>
                    <a:pt x="7367" y="4746"/>
                    <a:pt x="6886" y="4404"/>
                  </a:cubicBezTo>
                  <a:lnTo>
                    <a:pt x="6886" y="4404"/>
                  </a:lnTo>
                  <a:cubicBezTo>
                    <a:pt x="7447" y="4690"/>
                    <a:pt x="8024" y="4917"/>
                    <a:pt x="8407" y="4917"/>
                  </a:cubicBezTo>
                  <a:cubicBezTo>
                    <a:pt x="8543" y="4917"/>
                    <a:pt x="8655" y="4888"/>
                    <a:pt x="8732" y="4823"/>
                  </a:cubicBezTo>
                  <a:cubicBezTo>
                    <a:pt x="8887" y="4668"/>
                    <a:pt x="8887" y="4497"/>
                    <a:pt x="8763" y="4296"/>
                  </a:cubicBezTo>
                  <a:lnTo>
                    <a:pt x="8763" y="4296"/>
                  </a:lnTo>
                  <a:cubicBezTo>
                    <a:pt x="8837" y="4315"/>
                    <a:pt x="8907" y="4326"/>
                    <a:pt x="8973" y="4326"/>
                  </a:cubicBezTo>
                  <a:cubicBezTo>
                    <a:pt x="9114" y="4326"/>
                    <a:pt x="9232" y="4278"/>
                    <a:pt x="9306" y="4172"/>
                  </a:cubicBezTo>
                  <a:cubicBezTo>
                    <a:pt x="9523" y="3892"/>
                    <a:pt x="9368" y="3551"/>
                    <a:pt x="9073" y="3195"/>
                  </a:cubicBezTo>
                  <a:cubicBezTo>
                    <a:pt x="9166" y="3179"/>
                    <a:pt x="9228" y="3117"/>
                    <a:pt x="9275" y="3039"/>
                  </a:cubicBezTo>
                  <a:cubicBezTo>
                    <a:pt x="9694" y="2248"/>
                    <a:pt x="7026" y="310"/>
                    <a:pt x="6142" y="170"/>
                  </a:cubicBezTo>
                  <a:cubicBezTo>
                    <a:pt x="5259" y="43"/>
                    <a:pt x="4369" y="1"/>
                    <a:pt x="3581" y="1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g2619bdf6bdf_1_56"/>
            <p:cNvSpPr/>
            <p:nvPr/>
          </p:nvSpPr>
          <p:spPr>
            <a:xfrm>
              <a:off x="2151425" y="2876675"/>
              <a:ext cx="87050" cy="44775"/>
            </a:xfrm>
            <a:custGeom>
              <a:avLst/>
              <a:gdLst/>
              <a:ahLst/>
              <a:cxnLst/>
              <a:rect l="l" t="t" r="r" b="b"/>
              <a:pathLst>
                <a:path w="3482" h="1791" extrusionOk="0">
                  <a:moveTo>
                    <a:pt x="1" y="1"/>
                  </a:moveTo>
                  <a:lnTo>
                    <a:pt x="1" y="1"/>
                  </a:lnTo>
                  <a:cubicBezTo>
                    <a:pt x="621" y="78"/>
                    <a:pt x="1195" y="264"/>
                    <a:pt x="1738" y="606"/>
                  </a:cubicBezTo>
                  <a:cubicBezTo>
                    <a:pt x="2033" y="776"/>
                    <a:pt x="3180" y="1567"/>
                    <a:pt x="3444" y="1784"/>
                  </a:cubicBezTo>
                  <a:cubicBezTo>
                    <a:pt x="3448" y="1789"/>
                    <a:pt x="3454" y="1791"/>
                    <a:pt x="3460" y="1791"/>
                  </a:cubicBezTo>
                  <a:cubicBezTo>
                    <a:pt x="3472" y="1791"/>
                    <a:pt x="3481" y="1780"/>
                    <a:pt x="3459" y="1769"/>
                  </a:cubicBezTo>
                  <a:cubicBezTo>
                    <a:pt x="2886" y="1319"/>
                    <a:pt x="2420" y="869"/>
                    <a:pt x="1738" y="513"/>
                  </a:cubicBezTo>
                  <a:cubicBezTo>
                    <a:pt x="1195" y="218"/>
                    <a:pt x="590" y="47"/>
                    <a:pt x="1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g2619bdf6bdf_1_56"/>
            <p:cNvSpPr/>
            <p:nvPr/>
          </p:nvSpPr>
          <p:spPr>
            <a:xfrm>
              <a:off x="2160350" y="2848775"/>
              <a:ext cx="122050" cy="68025"/>
            </a:xfrm>
            <a:custGeom>
              <a:avLst/>
              <a:gdLst/>
              <a:ahLst/>
              <a:cxnLst/>
              <a:rect l="l" t="t" r="r" b="b"/>
              <a:pathLst>
                <a:path w="4882" h="2721" extrusionOk="0">
                  <a:moveTo>
                    <a:pt x="0" y="0"/>
                  </a:moveTo>
                  <a:lnTo>
                    <a:pt x="0" y="0"/>
                  </a:lnTo>
                  <a:cubicBezTo>
                    <a:pt x="388" y="93"/>
                    <a:pt x="807" y="171"/>
                    <a:pt x="1210" y="264"/>
                  </a:cubicBezTo>
                  <a:cubicBezTo>
                    <a:pt x="1893" y="465"/>
                    <a:pt x="2529" y="791"/>
                    <a:pt x="3087" y="1241"/>
                  </a:cubicBezTo>
                  <a:cubicBezTo>
                    <a:pt x="3692" y="1706"/>
                    <a:pt x="4266" y="2202"/>
                    <a:pt x="4855" y="2714"/>
                  </a:cubicBezTo>
                  <a:cubicBezTo>
                    <a:pt x="4859" y="2718"/>
                    <a:pt x="4863" y="2720"/>
                    <a:pt x="4867" y="2720"/>
                  </a:cubicBezTo>
                  <a:cubicBezTo>
                    <a:pt x="4877" y="2720"/>
                    <a:pt x="4882" y="2706"/>
                    <a:pt x="4870" y="2683"/>
                  </a:cubicBezTo>
                  <a:cubicBezTo>
                    <a:pt x="4545" y="2373"/>
                    <a:pt x="4219" y="2063"/>
                    <a:pt x="3862" y="1784"/>
                  </a:cubicBezTo>
                  <a:cubicBezTo>
                    <a:pt x="3304" y="1287"/>
                    <a:pt x="2715" y="791"/>
                    <a:pt x="2017" y="496"/>
                  </a:cubicBezTo>
                  <a:cubicBezTo>
                    <a:pt x="1381" y="248"/>
                    <a:pt x="683" y="109"/>
                    <a:pt x="0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g2619bdf6bdf_1_56"/>
            <p:cNvSpPr/>
            <p:nvPr/>
          </p:nvSpPr>
          <p:spPr>
            <a:xfrm>
              <a:off x="2175850" y="2823950"/>
              <a:ext cx="115850" cy="66100"/>
            </a:xfrm>
            <a:custGeom>
              <a:avLst/>
              <a:gdLst/>
              <a:ahLst/>
              <a:cxnLst/>
              <a:rect l="l" t="t" r="r" b="b"/>
              <a:pathLst>
                <a:path w="4634" h="2644" extrusionOk="0">
                  <a:moveTo>
                    <a:pt x="1" y="0"/>
                  </a:moveTo>
                  <a:lnTo>
                    <a:pt x="1" y="0"/>
                  </a:lnTo>
                  <a:cubicBezTo>
                    <a:pt x="58" y="7"/>
                    <a:pt x="115" y="14"/>
                    <a:pt x="171" y="20"/>
                  </a:cubicBezTo>
                  <a:lnTo>
                    <a:pt x="171" y="20"/>
                  </a:lnTo>
                  <a:cubicBezTo>
                    <a:pt x="115" y="13"/>
                    <a:pt x="58" y="6"/>
                    <a:pt x="1" y="0"/>
                  </a:cubicBezTo>
                  <a:close/>
                  <a:moveTo>
                    <a:pt x="171" y="20"/>
                  </a:moveTo>
                  <a:cubicBezTo>
                    <a:pt x="561" y="71"/>
                    <a:pt x="938" y="154"/>
                    <a:pt x="1304" y="249"/>
                  </a:cubicBezTo>
                  <a:cubicBezTo>
                    <a:pt x="1738" y="404"/>
                    <a:pt x="2126" y="605"/>
                    <a:pt x="2467" y="869"/>
                  </a:cubicBezTo>
                  <a:cubicBezTo>
                    <a:pt x="3211" y="1412"/>
                    <a:pt x="3925" y="2001"/>
                    <a:pt x="4607" y="2637"/>
                  </a:cubicBezTo>
                  <a:cubicBezTo>
                    <a:pt x="4612" y="2642"/>
                    <a:pt x="4616" y="2643"/>
                    <a:pt x="4620" y="2643"/>
                  </a:cubicBezTo>
                  <a:cubicBezTo>
                    <a:pt x="4629" y="2643"/>
                    <a:pt x="4634" y="2633"/>
                    <a:pt x="4623" y="2622"/>
                  </a:cubicBezTo>
                  <a:cubicBezTo>
                    <a:pt x="4313" y="2327"/>
                    <a:pt x="4018" y="2032"/>
                    <a:pt x="3708" y="1769"/>
                  </a:cubicBezTo>
                  <a:cubicBezTo>
                    <a:pt x="3413" y="1505"/>
                    <a:pt x="2622" y="807"/>
                    <a:pt x="1831" y="419"/>
                  </a:cubicBezTo>
                  <a:cubicBezTo>
                    <a:pt x="1278" y="164"/>
                    <a:pt x="765" y="90"/>
                    <a:pt x="171" y="2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g2619bdf6bdf_1_56"/>
            <p:cNvSpPr/>
            <p:nvPr/>
          </p:nvSpPr>
          <p:spPr>
            <a:xfrm>
              <a:off x="1797600" y="2578725"/>
              <a:ext cx="306550" cy="378625"/>
            </a:xfrm>
            <a:custGeom>
              <a:avLst/>
              <a:gdLst/>
              <a:ahLst/>
              <a:cxnLst/>
              <a:rect l="l" t="t" r="r" b="b"/>
              <a:pathLst>
                <a:path w="12262" h="15145" extrusionOk="0">
                  <a:moveTo>
                    <a:pt x="827" y="1"/>
                  </a:moveTo>
                  <a:cubicBezTo>
                    <a:pt x="306" y="1"/>
                    <a:pt x="1" y="666"/>
                    <a:pt x="226" y="2194"/>
                  </a:cubicBezTo>
                  <a:cubicBezTo>
                    <a:pt x="629" y="5017"/>
                    <a:pt x="2258" y="10895"/>
                    <a:pt x="3251" y="12058"/>
                  </a:cubicBezTo>
                  <a:cubicBezTo>
                    <a:pt x="4243" y="13237"/>
                    <a:pt x="9827" y="15145"/>
                    <a:pt x="9827" y="15145"/>
                  </a:cubicBezTo>
                  <a:lnTo>
                    <a:pt x="12262" y="8600"/>
                  </a:lnTo>
                  <a:cubicBezTo>
                    <a:pt x="12262" y="8600"/>
                    <a:pt x="7035" y="7824"/>
                    <a:pt x="6864" y="7716"/>
                  </a:cubicBezTo>
                  <a:cubicBezTo>
                    <a:pt x="6678" y="7592"/>
                    <a:pt x="3638" y="3156"/>
                    <a:pt x="2444" y="1341"/>
                  </a:cubicBezTo>
                  <a:cubicBezTo>
                    <a:pt x="1879" y="489"/>
                    <a:pt x="1273" y="1"/>
                    <a:pt x="827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g2619bdf6bdf_1_56"/>
            <p:cNvSpPr/>
            <p:nvPr/>
          </p:nvSpPr>
          <p:spPr>
            <a:xfrm>
              <a:off x="2008750" y="2793700"/>
              <a:ext cx="52750" cy="141550"/>
            </a:xfrm>
            <a:custGeom>
              <a:avLst/>
              <a:gdLst/>
              <a:ahLst/>
              <a:cxnLst/>
              <a:rect l="l" t="t" r="r" b="b"/>
              <a:pathLst>
                <a:path w="2110" h="5662" extrusionOk="0">
                  <a:moveTo>
                    <a:pt x="2094" y="1"/>
                  </a:moveTo>
                  <a:cubicBezTo>
                    <a:pt x="1784" y="730"/>
                    <a:pt x="1489" y="1443"/>
                    <a:pt x="1225" y="2203"/>
                  </a:cubicBezTo>
                  <a:cubicBezTo>
                    <a:pt x="946" y="2932"/>
                    <a:pt x="683" y="3645"/>
                    <a:pt x="403" y="4390"/>
                  </a:cubicBezTo>
                  <a:cubicBezTo>
                    <a:pt x="248" y="4809"/>
                    <a:pt x="124" y="5212"/>
                    <a:pt x="0" y="5646"/>
                  </a:cubicBezTo>
                  <a:lnTo>
                    <a:pt x="0" y="5662"/>
                  </a:lnTo>
                  <a:lnTo>
                    <a:pt x="16" y="5662"/>
                  </a:lnTo>
                  <a:cubicBezTo>
                    <a:pt x="326" y="4948"/>
                    <a:pt x="621" y="4219"/>
                    <a:pt x="900" y="3475"/>
                  </a:cubicBezTo>
                  <a:cubicBezTo>
                    <a:pt x="1163" y="2746"/>
                    <a:pt x="1458" y="2017"/>
                    <a:pt x="1691" y="1288"/>
                  </a:cubicBezTo>
                  <a:cubicBezTo>
                    <a:pt x="1830" y="854"/>
                    <a:pt x="1985" y="450"/>
                    <a:pt x="2110" y="32"/>
                  </a:cubicBezTo>
                  <a:cubicBezTo>
                    <a:pt x="2110" y="1"/>
                    <a:pt x="2094" y="1"/>
                    <a:pt x="20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g2619bdf6bdf_1_56"/>
            <p:cNvSpPr/>
            <p:nvPr/>
          </p:nvSpPr>
          <p:spPr>
            <a:xfrm>
              <a:off x="1800525" y="2579200"/>
              <a:ext cx="172575" cy="351800"/>
            </a:xfrm>
            <a:custGeom>
              <a:avLst/>
              <a:gdLst/>
              <a:ahLst/>
              <a:cxnLst/>
              <a:rect l="l" t="t" r="r" b="b"/>
              <a:pathLst>
                <a:path w="6903" h="14072" extrusionOk="0">
                  <a:moveTo>
                    <a:pt x="663" y="0"/>
                  </a:moveTo>
                  <a:cubicBezTo>
                    <a:pt x="267" y="0"/>
                    <a:pt x="1" y="398"/>
                    <a:pt x="1" y="1291"/>
                  </a:cubicBezTo>
                  <a:cubicBezTo>
                    <a:pt x="16" y="1586"/>
                    <a:pt x="32" y="1865"/>
                    <a:pt x="47" y="2067"/>
                  </a:cubicBezTo>
                  <a:lnTo>
                    <a:pt x="47" y="2098"/>
                  </a:lnTo>
                  <a:cubicBezTo>
                    <a:pt x="47" y="2129"/>
                    <a:pt x="78" y="2144"/>
                    <a:pt x="78" y="2191"/>
                  </a:cubicBezTo>
                  <a:cubicBezTo>
                    <a:pt x="497" y="5013"/>
                    <a:pt x="2110" y="10892"/>
                    <a:pt x="3102" y="12055"/>
                  </a:cubicBezTo>
                  <a:lnTo>
                    <a:pt x="3149" y="12117"/>
                  </a:lnTo>
                  <a:lnTo>
                    <a:pt x="3211" y="12179"/>
                  </a:lnTo>
                  <a:cubicBezTo>
                    <a:pt x="3428" y="12365"/>
                    <a:pt x="3661" y="12536"/>
                    <a:pt x="3893" y="12675"/>
                  </a:cubicBezTo>
                  <a:lnTo>
                    <a:pt x="4002" y="12737"/>
                  </a:lnTo>
                  <a:cubicBezTo>
                    <a:pt x="4157" y="12830"/>
                    <a:pt x="4343" y="12908"/>
                    <a:pt x="4514" y="13001"/>
                  </a:cubicBezTo>
                  <a:lnTo>
                    <a:pt x="4653" y="13078"/>
                  </a:lnTo>
                  <a:lnTo>
                    <a:pt x="4684" y="13109"/>
                  </a:lnTo>
                  <a:cubicBezTo>
                    <a:pt x="4715" y="13125"/>
                    <a:pt x="4778" y="13140"/>
                    <a:pt x="4824" y="13156"/>
                  </a:cubicBezTo>
                  <a:cubicBezTo>
                    <a:pt x="4917" y="13218"/>
                    <a:pt x="4995" y="13265"/>
                    <a:pt x="5088" y="13296"/>
                  </a:cubicBezTo>
                  <a:cubicBezTo>
                    <a:pt x="5150" y="13311"/>
                    <a:pt x="5212" y="13358"/>
                    <a:pt x="5274" y="13373"/>
                  </a:cubicBezTo>
                  <a:cubicBezTo>
                    <a:pt x="5708" y="13575"/>
                    <a:pt x="6173" y="13776"/>
                    <a:pt x="6639" y="13978"/>
                  </a:cubicBezTo>
                  <a:lnTo>
                    <a:pt x="6902" y="14071"/>
                  </a:lnTo>
                  <a:cubicBezTo>
                    <a:pt x="6049" y="12163"/>
                    <a:pt x="3289" y="4812"/>
                    <a:pt x="1427" y="361"/>
                  </a:cubicBezTo>
                  <a:cubicBezTo>
                    <a:pt x="1148" y="126"/>
                    <a:pt x="885" y="0"/>
                    <a:pt x="663" y="0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g2619bdf6bdf_1_56"/>
            <p:cNvSpPr/>
            <p:nvPr/>
          </p:nvSpPr>
          <p:spPr>
            <a:xfrm>
              <a:off x="1574075" y="2565125"/>
              <a:ext cx="333100" cy="402700"/>
            </a:xfrm>
            <a:custGeom>
              <a:avLst/>
              <a:gdLst/>
              <a:ahLst/>
              <a:cxnLst/>
              <a:rect l="l" t="t" r="r" b="b"/>
              <a:pathLst>
                <a:path w="13324" h="16108" extrusionOk="0">
                  <a:moveTo>
                    <a:pt x="8313" y="1"/>
                  </a:moveTo>
                  <a:cubicBezTo>
                    <a:pt x="7833" y="1"/>
                    <a:pt x="7393" y="105"/>
                    <a:pt x="7120" y="350"/>
                  </a:cubicBezTo>
                  <a:lnTo>
                    <a:pt x="7011" y="427"/>
                  </a:lnTo>
                  <a:cubicBezTo>
                    <a:pt x="2886" y="4212"/>
                    <a:pt x="559" y="13610"/>
                    <a:pt x="1" y="16107"/>
                  </a:cubicBezTo>
                  <a:lnTo>
                    <a:pt x="13324" y="16107"/>
                  </a:lnTo>
                  <a:cubicBezTo>
                    <a:pt x="12983" y="13393"/>
                    <a:pt x="12083" y="6336"/>
                    <a:pt x="11695" y="4165"/>
                  </a:cubicBezTo>
                  <a:cubicBezTo>
                    <a:pt x="11664" y="4088"/>
                    <a:pt x="11664" y="4010"/>
                    <a:pt x="11649" y="3948"/>
                  </a:cubicBezTo>
                  <a:cubicBezTo>
                    <a:pt x="11649" y="3901"/>
                    <a:pt x="11633" y="3855"/>
                    <a:pt x="11633" y="3824"/>
                  </a:cubicBezTo>
                  <a:cubicBezTo>
                    <a:pt x="11633" y="3762"/>
                    <a:pt x="11618" y="3715"/>
                    <a:pt x="11618" y="3684"/>
                  </a:cubicBezTo>
                  <a:cubicBezTo>
                    <a:pt x="11571" y="3483"/>
                    <a:pt x="11509" y="3297"/>
                    <a:pt x="11463" y="3095"/>
                  </a:cubicBezTo>
                  <a:cubicBezTo>
                    <a:pt x="11090" y="1978"/>
                    <a:pt x="10454" y="893"/>
                    <a:pt x="10098" y="505"/>
                  </a:cubicBezTo>
                  <a:cubicBezTo>
                    <a:pt x="10067" y="443"/>
                    <a:pt x="10005" y="412"/>
                    <a:pt x="9943" y="365"/>
                  </a:cubicBezTo>
                  <a:cubicBezTo>
                    <a:pt x="9477" y="141"/>
                    <a:pt x="8868" y="1"/>
                    <a:pt x="8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g2619bdf6bdf_1_56"/>
            <p:cNvSpPr/>
            <p:nvPr/>
          </p:nvSpPr>
          <p:spPr>
            <a:xfrm>
              <a:off x="1567100" y="2573800"/>
              <a:ext cx="227625" cy="394025"/>
            </a:xfrm>
            <a:custGeom>
              <a:avLst/>
              <a:gdLst/>
              <a:ahLst/>
              <a:cxnLst/>
              <a:rect l="l" t="t" r="r" b="b"/>
              <a:pathLst>
                <a:path w="9105" h="15761" extrusionOk="0">
                  <a:moveTo>
                    <a:pt x="7377" y="1"/>
                  </a:moveTo>
                  <a:cubicBezTo>
                    <a:pt x="7223" y="1"/>
                    <a:pt x="6247" y="207"/>
                    <a:pt x="3677" y="4811"/>
                  </a:cubicBezTo>
                  <a:cubicBezTo>
                    <a:pt x="2095" y="7633"/>
                    <a:pt x="838" y="12178"/>
                    <a:pt x="1" y="15760"/>
                  </a:cubicBezTo>
                  <a:lnTo>
                    <a:pt x="9105" y="15760"/>
                  </a:lnTo>
                  <a:cubicBezTo>
                    <a:pt x="8919" y="11542"/>
                    <a:pt x="8717" y="6765"/>
                    <a:pt x="8717" y="6315"/>
                  </a:cubicBezTo>
                  <a:cubicBezTo>
                    <a:pt x="8671" y="5524"/>
                    <a:pt x="7399" y="3"/>
                    <a:pt x="7399" y="3"/>
                  </a:cubicBezTo>
                  <a:cubicBezTo>
                    <a:pt x="7399" y="3"/>
                    <a:pt x="7392" y="1"/>
                    <a:pt x="7377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g2619bdf6bdf_1_56"/>
            <p:cNvSpPr/>
            <p:nvPr/>
          </p:nvSpPr>
          <p:spPr>
            <a:xfrm>
              <a:off x="1721050" y="2575400"/>
              <a:ext cx="67100" cy="260200"/>
            </a:xfrm>
            <a:custGeom>
              <a:avLst/>
              <a:gdLst/>
              <a:ahLst/>
              <a:cxnLst/>
              <a:rect l="l" t="t" r="r" b="b"/>
              <a:pathLst>
                <a:path w="2684" h="10408" extrusionOk="0">
                  <a:moveTo>
                    <a:pt x="1163" y="1"/>
                  </a:moveTo>
                  <a:cubicBezTo>
                    <a:pt x="1055" y="342"/>
                    <a:pt x="962" y="699"/>
                    <a:pt x="869" y="1024"/>
                  </a:cubicBezTo>
                  <a:lnTo>
                    <a:pt x="574" y="2064"/>
                  </a:lnTo>
                  <a:cubicBezTo>
                    <a:pt x="388" y="2761"/>
                    <a:pt x="202" y="3459"/>
                    <a:pt x="16" y="4142"/>
                  </a:cubicBezTo>
                  <a:lnTo>
                    <a:pt x="0" y="4204"/>
                  </a:lnTo>
                  <a:lnTo>
                    <a:pt x="47" y="4235"/>
                  </a:lnTo>
                  <a:lnTo>
                    <a:pt x="1134" y="4887"/>
                  </a:lnTo>
                  <a:lnTo>
                    <a:pt x="1134" y="4887"/>
                  </a:lnTo>
                  <a:lnTo>
                    <a:pt x="357" y="6236"/>
                  </a:lnTo>
                  <a:lnTo>
                    <a:pt x="341" y="6282"/>
                  </a:lnTo>
                  <a:lnTo>
                    <a:pt x="357" y="6313"/>
                  </a:lnTo>
                  <a:cubicBezTo>
                    <a:pt x="729" y="7011"/>
                    <a:pt x="1117" y="7694"/>
                    <a:pt x="1505" y="8376"/>
                  </a:cubicBezTo>
                  <a:cubicBezTo>
                    <a:pt x="1706" y="8717"/>
                    <a:pt x="1892" y="9043"/>
                    <a:pt x="2094" y="9400"/>
                  </a:cubicBezTo>
                  <a:cubicBezTo>
                    <a:pt x="2280" y="9741"/>
                    <a:pt x="2482" y="10082"/>
                    <a:pt x="2683" y="10408"/>
                  </a:cubicBezTo>
                  <a:cubicBezTo>
                    <a:pt x="2513" y="10051"/>
                    <a:pt x="2342" y="9710"/>
                    <a:pt x="2171" y="9338"/>
                  </a:cubicBezTo>
                  <a:cubicBezTo>
                    <a:pt x="1985" y="8996"/>
                    <a:pt x="1799" y="8640"/>
                    <a:pt x="1629" y="8298"/>
                  </a:cubicBezTo>
                  <a:lnTo>
                    <a:pt x="538" y="6253"/>
                  </a:lnTo>
                  <a:lnTo>
                    <a:pt x="538" y="6253"/>
                  </a:lnTo>
                  <a:lnTo>
                    <a:pt x="1349" y="4855"/>
                  </a:lnTo>
                  <a:lnTo>
                    <a:pt x="1411" y="4778"/>
                  </a:lnTo>
                  <a:lnTo>
                    <a:pt x="1334" y="4731"/>
                  </a:lnTo>
                  <a:cubicBezTo>
                    <a:pt x="965" y="4510"/>
                    <a:pt x="596" y="4289"/>
                    <a:pt x="201" y="4081"/>
                  </a:cubicBezTo>
                  <a:lnTo>
                    <a:pt x="201" y="4081"/>
                  </a:lnTo>
                  <a:cubicBezTo>
                    <a:pt x="366" y="3403"/>
                    <a:pt x="517" y="2726"/>
                    <a:pt x="683" y="2048"/>
                  </a:cubicBezTo>
                  <a:lnTo>
                    <a:pt x="915" y="1009"/>
                  </a:lnTo>
                  <a:cubicBezTo>
                    <a:pt x="1008" y="699"/>
                    <a:pt x="1086" y="342"/>
                    <a:pt x="1163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g2619bdf6bdf_1_56"/>
            <p:cNvSpPr/>
            <p:nvPr/>
          </p:nvSpPr>
          <p:spPr>
            <a:xfrm>
              <a:off x="1632625" y="2936775"/>
              <a:ext cx="128000" cy="31425"/>
            </a:xfrm>
            <a:custGeom>
              <a:avLst/>
              <a:gdLst/>
              <a:ahLst/>
              <a:cxnLst/>
              <a:rect l="l" t="t" r="r" b="b"/>
              <a:pathLst>
                <a:path w="5120" h="1257" extrusionOk="0">
                  <a:moveTo>
                    <a:pt x="156" y="1"/>
                  </a:moveTo>
                  <a:cubicBezTo>
                    <a:pt x="141" y="1"/>
                    <a:pt x="63" y="652"/>
                    <a:pt x="1" y="1241"/>
                  </a:cubicBezTo>
                  <a:lnTo>
                    <a:pt x="141" y="1241"/>
                  </a:lnTo>
                  <a:cubicBezTo>
                    <a:pt x="141" y="1148"/>
                    <a:pt x="156" y="1040"/>
                    <a:pt x="156" y="947"/>
                  </a:cubicBezTo>
                  <a:cubicBezTo>
                    <a:pt x="528" y="1071"/>
                    <a:pt x="900" y="1164"/>
                    <a:pt x="1288" y="1241"/>
                  </a:cubicBezTo>
                  <a:lnTo>
                    <a:pt x="2389" y="1241"/>
                  </a:lnTo>
                  <a:cubicBezTo>
                    <a:pt x="1629" y="1164"/>
                    <a:pt x="900" y="1009"/>
                    <a:pt x="172" y="792"/>
                  </a:cubicBezTo>
                  <a:cubicBezTo>
                    <a:pt x="187" y="559"/>
                    <a:pt x="218" y="373"/>
                    <a:pt x="234" y="140"/>
                  </a:cubicBezTo>
                  <a:cubicBezTo>
                    <a:pt x="559" y="249"/>
                    <a:pt x="1691" y="513"/>
                    <a:pt x="2545" y="575"/>
                  </a:cubicBezTo>
                  <a:cubicBezTo>
                    <a:pt x="3091" y="628"/>
                    <a:pt x="3823" y="645"/>
                    <a:pt x="4387" y="645"/>
                  </a:cubicBezTo>
                  <a:cubicBezTo>
                    <a:pt x="4639" y="645"/>
                    <a:pt x="4857" y="641"/>
                    <a:pt x="5011" y="637"/>
                  </a:cubicBezTo>
                  <a:lnTo>
                    <a:pt x="5011" y="637"/>
                  </a:lnTo>
                  <a:cubicBezTo>
                    <a:pt x="4980" y="792"/>
                    <a:pt x="4964" y="1086"/>
                    <a:pt x="4948" y="1257"/>
                  </a:cubicBezTo>
                  <a:lnTo>
                    <a:pt x="5104" y="1257"/>
                  </a:lnTo>
                  <a:cubicBezTo>
                    <a:pt x="5119" y="993"/>
                    <a:pt x="5119" y="730"/>
                    <a:pt x="5119" y="637"/>
                  </a:cubicBezTo>
                  <a:cubicBezTo>
                    <a:pt x="5119" y="575"/>
                    <a:pt x="5119" y="528"/>
                    <a:pt x="5088" y="528"/>
                  </a:cubicBezTo>
                  <a:cubicBezTo>
                    <a:pt x="4747" y="513"/>
                    <a:pt x="3646" y="513"/>
                    <a:pt x="2529" y="404"/>
                  </a:cubicBezTo>
                  <a:cubicBezTo>
                    <a:pt x="1722" y="311"/>
                    <a:pt x="932" y="171"/>
                    <a:pt x="15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g2619bdf6bdf_1_56"/>
            <p:cNvSpPr/>
            <p:nvPr/>
          </p:nvSpPr>
          <p:spPr>
            <a:xfrm>
              <a:off x="1826900" y="2575400"/>
              <a:ext cx="86475" cy="392425"/>
            </a:xfrm>
            <a:custGeom>
              <a:avLst/>
              <a:gdLst/>
              <a:ahLst/>
              <a:cxnLst/>
              <a:rect l="l" t="t" r="r" b="b"/>
              <a:pathLst>
                <a:path w="3459" h="15697" extrusionOk="0">
                  <a:moveTo>
                    <a:pt x="0" y="1"/>
                  </a:moveTo>
                  <a:cubicBezTo>
                    <a:pt x="0" y="1"/>
                    <a:pt x="0" y="32"/>
                    <a:pt x="16" y="94"/>
                  </a:cubicBezTo>
                  <a:cubicBezTo>
                    <a:pt x="140" y="776"/>
                    <a:pt x="1039" y="5321"/>
                    <a:pt x="1055" y="6018"/>
                  </a:cubicBezTo>
                  <a:cubicBezTo>
                    <a:pt x="1055" y="6453"/>
                    <a:pt x="1505" y="11354"/>
                    <a:pt x="1892" y="15696"/>
                  </a:cubicBezTo>
                  <a:lnTo>
                    <a:pt x="3459" y="15696"/>
                  </a:lnTo>
                  <a:cubicBezTo>
                    <a:pt x="2792" y="11044"/>
                    <a:pt x="2001" y="5476"/>
                    <a:pt x="1722" y="3646"/>
                  </a:cubicBezTo>
                  <a:cubicBezTo>
                    <a:pt x="1691" y="3444"/>
                    <a:pt x="1644" y="3273"/>
                    <a:pt x="1629" y="3180"/>
                  </a:cubicBezTo>
                  <a:cubicBezTo>
                    <a:pt x="1288" y="147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g2619bdf6bdf_1_56"/>
            <p:cNvSpPr/>
            <p:nvPr/>
          </p:nvSpPr>
          <p:spPr>
            <a:xfrm>
              <a:off x="1828450" y="2582375"/>
              <a:ext cx="42675" cy="237325"/>
            </a:xfrm>
            <a:custGeom>
              <a:avLst/>
              <a:gdLst/>
              <a:ahLst/>
              <a:cxnLst/>
              <a:rect l="l" t="t" r="r" b="b"/>
              <a:pathLst>
                <a:path w="1707" h="9493" extrusionOk="0">
                  <a:moveTo>
                    <a:pt x="0" y="1"/>
                  </a:moveTo>
                  <a:lnTo>
                    <a:pt x="0" y="1"/>
                  </a:lnTo>
                  <a:cubicBezTo>
                    <a:pt x="109" y="280"/>
                    <a:pt x="248" y="544"/>
                    <a:pt x="373" y="838"/>
                  </a:cubicBezTo>
                  <a:cubicBezTo>
                    <a:pt x="497" y="1118"/>
                    <a:pt x="621" y="1381"/>
                    <a:pt x="760" y="1660"/>
                  </a:cubicBezTo>
                  <a:cubicBezTo>
                    <a:pt x="997" y="2179"/>
                    <a:pt x="1248" y="2697"/>
                    <a:pt x="1500" y="3216"/>
                  </a:cubicBezTo>
                  <a:lnTo>
                    <a:pt x="1500" y="3216"/>
                  </a:lnTo>
                  <a:lnTo>
                    <a:pt x="853" y="3863"/>
                  </a:lnTo>
                  <a:lnTo>
                    <a:pt x="791" y="3925"/>
                  </a:lnTo>
                  <a:lnTo>
                    <a:pt x="838" y="4002"/>
                  </a:lnTo>
                  <a:lnTo>
                    <a:pt x="1504" y="5173"/>
                  </a:lnTo>
                  <a:lnTo>
                    <a:pt x="1396" y="7321"/>
                  </a:lnTo>
                  <a:cubicBezTo>
                    <a:pt x="1381" y="7678"/>
                    <a:pt x="1365" y="8035"/>
                    <a:pt x="1365" y="8407"/>
                  </a:cubicBezTo>
                  <a:cubicBezTo>
                    <a:pt x="1334" y="8764"/>
                    <a:pt x="1334" y="9121"/>
                    <a:pt x="1319" y="9493"/>
                  </a:cubicBezTo>
                  <a:cubicBezTo>
                    <a:pt x="1365" y="9121"/>
                    <a:pt x="1396" y="8764"/>
                    <a:pt x="1443" y="8423"/>
                  </a:cubicBezTo>
                  <a:cubicBezTo>
                    <a:pt x="1474" y="8066"/>
                    <a:pt x="1489" y="7709"/>
                    <a:pt x="1536" y="7352"/>
                  </a:cubicBezTo>
                  <a:lnTo>
                    <a:pt x="1706" y="5197"/>
                  </a:lnTo>
                  <a:lnTo>
                    <a:pt x="1706" y="5166"/>
                  </a:lnTo>
                  <a:lnTo>
                    <a:pt x="1691" y="5150"/>
                  </a:lnTo>
                  <a:lnTo>
                    <a:pt x="1037" y="4003"/>
                  </a:lnTo>
                  <a:lnTo>
                    <a:pt x="1037" y="4003"/>
                  </a:lnTo>
                  <a:cubicBezTo>
                    <a:pt x="1245" y="3786"/>
                    <a:pt x="1432" y="3548"/>
                    <a:pt x="1644" y="3336"/>
                  </a:cubicBezTo>
                  <a:lnTo>
                    <a:pt x="1691" y="3289"/>
                  </a:lnTo>
                  <a:lnTo>
                    <a:pt x="1644" y="3227"/>
                  </a:lnTo>
                  <a:cubicBezTo>
                    <a:pt x="1381" y="2684"/>
                    <a:pt x="1086" y="2141"/>
                    <a:pt x="822" y="1614"/>
                  </a:cubicBezTo>
                  <a:cubicBezTo>
                    <a:pt x="683" y="1350"/>
                    <a:pt x="528" y="1087"/>
                    <a:pt x="388" y="823"/>
                  </a:cubicBezTo>
                  <a:cubicBezTo>
                    <a:pt x="295" y="544"/>
                    <a:pt x="155" y="280"/>
                    <a:pt x="0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g2619bdf6bdf_1_56"/>
            <p:cNvSpPr/>
            <p:nvPr/>
          </p:nvSpPr>
          <p:spPr>
            <a:xfrm>
              <a:off x="1797025" y="2633950"/>
              <a:ext cx="31825" cy="40750"/>
            </a:xfrm>
            <a:custGeom>
              <a:avLst/>
              <a:gdLst/>
              <a:ahLst/>
              <a:cxnLst/>
              <a:rect l="l" t="t" r="r" b="b"/>
              <a:pathLst>
                <a:path w="1273" h="1630" extrusionOk="0">
                  <a:moveTo>
                    <a:pt x="621" y="1"/>
                  </a:moveTo>
                  <a:lnTo>
                    <a:pt x="1" y="962"/>
                  </a:lnTo>
                  <a:lnTo>
                    <a:pt x="373" y="1629"/>
                  </a:lnTo>
                  <a:lnTo>
                    <a:pt x="1102" y="1490"/>
                  </a:lnTo>
                  <a:lnTo>
                    <a:pt x="1273" y="776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g2619bdf6bdf_1_56"/>
            <p:cNvSpPr/>
            <p:nvPr/>
          </p:nvSpPr>
          <p:spPr>
            <a:xfrm>
              <a:off x="1804400" y="2671175"/>
              <a:ext cx="51600" cy="277650"/>
            </a:xfrm>
            <a:custGeom>
              <a:avLst/>
              <a:gdLst/>
              <a:ahLst/>
              <a:cxnLst/>
              <a:rect l="l" t="t" r="r" b="b"/>
              <a:pathLst>
                <a:path w="2064" h="11106" extrusionOk="0">
                  <a:moveTo>
                    <a:pt x="807" y="1"/>
                  </a:moveTo>
                  <a:lnTo>
                    <a:pt x="78" y="140"/>
                  </a:lnTo>
                  <a:lnTo>
                    <a:pt x="1" y="8515"/>
                  </a:lnTo>
                  <a:lnTo>
                    <a:pt x="1071" y="11106"/>
                  </a:lnTo>
                  <a:lnTo>
                    <a:pt x="2063" y="8298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g2619bdf6bdf_1_56"/>
            <p:cNvSpPr/>
            <p:nvPr/>
          </p:nvSpPr>
          <p:spPr>
            <a:xfrm>
              <a:off x="1897850" y="2716550"/>
              <a:ext cx="68275" cy="251650"/>
            </a:xfrm>
            <a:custGeom>
              <a:avLst/>
              <a:gdLst/>
              <a:ahLst/>
              <a:cxnLst/>
              <a:rect l="l" t="t" r="r" b="b"/>
              <a:pathLst>
                <a:path w="2731" h="10066" extrusionOk="0">
                  <a:moveTo>
                    <a:pt x="2191" y="1"/>
                  </a:moveTo>
                  <a:cubicBezTo>
                    <a:pt x="2139" y="1"/>
                    <a:pt x="2085" y="6"/>
                    <a:pt x="2032" y="16"/>
                  </a:cubicBezTo>
                  <a:cubicBezTo>
                    <a:pt x="1738" y="47"/>
                    <a:pt x="1489" y="248"/>
                    <a:pt x="1350" y="497"/>
                  </a:cubicBezTo>
                  <a:cubicBezTo>
                    <a:pt x="1055" y="993"/>
                    <a:pt x="0" y="5878"/>
                    <a:pt x="156" y="7011"/>
                  </a:cubicBezTo>
                  <a:cubicBezTo>
                    <a:pt x="311" y="8050"/>
                    <a:pt x="435" y="10035"/>
                    <a:pt x="435" y="10050"/>
                  </a:cubicBezTo>
                  <a:lnTo>
                    <a:pt x="636" y="10066"/>
                  </a:lnTo>
                  <a:cubicBezTo>
                    <a:pt x="636" y="10050"/>
                    <a:pt x="497" y="8081"/>
                    <a:pt x="342" y="7011"/>
                  </a:cubicBezTo>
                  <a:cubicBezTo>
                    <a:pt x="171" y="5894"/>
                    <a:pt x="1241" y="1101"/>
                    <a:pt x="1505" y="590"/>
                  </a:cubicBezTo>
                  <a:cubicBezTo>
                    <a:pt x="1598" y="372"/>
                    <a:pt x="1815" y="248"/>
                    <a:pt x="2048" y="202"/>
                  </a:cubicBezTo>
                  <a:cubicBezTo>
                    <a:pt x="2088" y="196"/>
                    <a:pt x="2128" y="193"/>
                    <a:pt x="2167" y="193"/>
                  </a:cubicBezTo>
                  <a:cubicBezTo>
                    <a:pt x="2323" y="193"/>
                    <a:pt x="2467" y="242"/>
                    <a:pt x="2591" y="341"/>
                  </a:cubicBezTo>
                  <a:lnTo>
                    <a:pt x="2730" y="202"/>
                  </a:lnTo>
                  <a:cubicBezTo>
                    <a:pt x="2572" y="68"/>
                    <a:pt x="2385" y="1"/>
                    <a:pt x="2191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g2619bdf6bdf_1_56"/>
            <p:cNvSpPr/>
            <p:nvPr/>
          </p:nvSpPr>
          <p:spPr>
            <a:xfrm>
              <a:off x="1969200" y="2728950"/>
              <a:ext cx="150850" cy="160175"/>
            </a:xfrm>
            <a:custGeom>
              <a:avLst/>
              <a:gdLst/>
              <a:ahLst/>
              <a:cxnLst/>
              <a:rect l="l" t="t" r="r" b="b"/>
              <a:pathLst>
                <a:path w="6034" h="6407" extrusionOk="0">
                  <a:moveTo>
                    <a:pt x="574" y="1"/>
                  </a:moveTo>
                  <a:lnTo>
                    <a:pt x="0" y="528"/>
                  </a:lnTo>
                  <a:lnTo>
                    <a:pt x="5460" y="6406"/>
                  </a:lnTo>
                  <a:lnTo>
                    <a:pt x="6033" y="5879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g2619bdf6bdf_1_56"/>
            <p:cNvSpPr/>
            <p:nvPr/>
          </p:nvSpPr>
          <p:spPr>
            <a:xfrm>
              <a:off x="1960275" y="2718875"/>
              <a:ext cx="20575" cy="21350"/>
            </a:xfrm>
            <a:custGeom>
              <a:avLst/>
              <a:gdLst/>
              <a:ahLst/>
              <a:cxnLst/>
              <a:rect l="l" t="t" r="r" b="b"/>
              <a:pathLst>
                <a:path w="823" h="854" extrusionOk="0">
                  <a:moveTo>
                    <a:pt x="357" y="0"/>
                  </a:moveTo>
                  <a:lnTo>
                    <a:pt x="1" y="342"/>
                  </a:lnTo>
                  <a:lnTo>
                    <a:pt x="466" y="853"/>
                  </a:lnTo>
                  <a:lnTo>
                    <a:pt x="823" y="512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g2619bdf6bdf_1_56"/>
            <p:cNvSpPr/>
            <p:nvPr/>
          </p:nvSpPr>
          <p:spPr>
            <a:xfrm>
              <a:off x="1969975" y="2727800"/>
              <a:ext cx="10875" cy="11650"/>
            </a:xfrm>
            <a:custGeom>
              <a:avLst/>
              <a:gdLst/>
              <a:ahLst/>
              <a:cxnLst/>
              <a:rect l="l" t="t" r="r" b="b"/>
              <a:pathLst>
                <a:path w="435" h="466" extrusionOk="0">
                  <a:moveTo>
                    <a:pt x="310" y="0"/>
                  </a:moveTo>
                  <a:lnTo>
                    <a:pt x="0" y="388"/>
                  </a:lnTo>
                  <a:lnTo>
                    <a:pt x="78" y="465"/>
                  </a:lnTo>
                  <a:lnTo>
                    <a:pt x="435" y="140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g2619bdf6bdf_1_56"/>
            <p:cNvSpPr/>
            <p:nvPr/>
          </p:nvSpPr>
          <p:spPr>
            <a:xfrm>
              <a:off x="2108400" y="2878625"/>
              <a:ext cx="15525" cy="15150"/>
            </a:xfrm>
            <a:custGeom>
              <a:avLst/>
              <a:gdLst/>
              <a:ahLst/>
              <a:cxnLst/>
              <a:rect l="l" t="t" r="r" b="b"/>
              <a:pathLst>
                <a:path w="621" h="606" extrusionOk="0">
                  <a:moveTo>
                    <a:pt x="357" y="0"/>
                  </a:moveTo>
                  <a:lnTo>
                    <a:pt x="0" y="326"/>
                  </a:lnTo>
                  <a:lnTo>
                    <a:pt x="264" y="605"/>
                  </a:lnTo>
                  <a:lnTo>
                    <a:pt x="621" y="27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g2619bdf6bdf_1_56"/>
            <p:cNvSpPr/>
            <p:nvPr/>
          </p:nvSpPr>
          <p:spPr>
            <a:xfrm>
              <a:off x="2108775" y="2878225"/>
              <a:ext cx="10500" cy="12050"/>
            </a:xfrm>
            <a:custGeom>
              <a:avLst/>
              <a:gdLst/>
              <a:ahLst/>
              <a:cxnLst/>
              <a:rect l="l" t="t" r="r" b="b"/>
              <a:pathLst>
                <a:path w="420" h="482" extrusionOk="0">
                  <a:moveTo>
                    <a:pt x="342" y="1"/>
                  </a:moveTo>
                  <a:lnTo>
                    <a:pt x="1" y="342"/>
                  </a:lnTo>
                  <a:lnTo>
                    <a:pt x="109" y="482"/>
                  </a:lnTo>
                  <a:lnTo>
                    <a:pt x="419" y="78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g2619bdf6bdf_1_56"/>
            <p:cNvSpPr/>
            <p:nvPr/>
          </p:nvSpPr>
          <p:spPr>
            <a:xfrm>
              <a:off x="2118475" y="2888700"/>
              <a:ext cx="18625" cy="19400"/>
            </a:xfrm>
            <a:custGeom>
              <a:avLst/>
              <a:gdLst/>
              <a:ahLst/>
              <a:cxnLst/>
              <a:rect l="l" t="t" r="r" b="b"/>
              <a:pathLst>
                <a:path w="745" h="776" extrusionOk="0">
                  <a:moveTo>
                    <a:pt x="93" y="1"/>
                  </a:moveTo>
                  <a:lnTo>
                    <a:pt x="0" y="94"/>
                  </a:lnTo>
                  <a:lnTo>
                    <a:pt x="636" y="776"/>
                  </a:lnTo>
                  <a:lnTo>
                    <a:pt x="745" y="683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g2619bdf6bdf_1_56"/>
            <p:cNvSpPr/>
            <p:nvPr/>
          </p:nvSpPr>
          <p:spPr>
            <a:xfrm>
              <a:off x="1661325" y="2586925"/>
              <a:ext cx="125350" cy="398575"/>
            </a:xfrm>
            <a:custGeom>
              <a:avLst/>
              <a:gdLst/>
              <a:ahLst/>
              <a:cxnLst/>
              <a:rect l="l" t="t" r="r" b="b"/>
              <a:pathLst>
                <a:path w="5014" h="15943" extrusionOk="0">
                  <a:moveTo>
                    <a:pt x="3193" y="0"/>
                  </a:moveTo>
                  <a:cubicBezTo>
                    <a:pt x="2741" y="0"/>
                    <a:pt x="2217" y="1115"/>
                    <a:pt x="2001" y="1820"/>
                  </a:cubicBezTo>
                  <a:cubicBezTo>
                    <a:pt x="528" y="6519"/>
                    <a:pt x="1" y="14848"/>
                    <a:pt x="1397" y="15825"/>
                  </a:cubicBezTo>
                  <a:cubicBezTo>
                    <a:pt x="1515" y="15905"/>
                    <a:pt x="1636" y="15943"/>
                    <a:pt x="1759" y="15943"/>
                  </a:cubicBezTo>
                  <a:cubicBezTo>
                    <a:pt x="3252" y="15943"/>
                    <a:pt x="5014" y="10486"/>
                    <a:pt x="4871" y="10257"/>
                  </a:cubicBezTo>
                  <a:cubicBezTo>
                    <a:pt x="4747" y="10055"/>
                    <a:pt x="4219" y="5325"/>
                    <a:pt x="3878" y="1835"/>
                  </a:cubicBezTo>
                  <a:cubicBezTo>
                    <a:pt x="3750" y="472"/>
                    <a:pt x="3486" y="0"/>
                    <a:pt x="3193" y="0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g2619bdf6bdf_1_56"/>
            <p:cNvSpPr/>
            <p:nvPr/>
          </p:nvSpPr>
          <p:spPr>
            <a:xfrm>
              <a:off x="1659775" y="2585675"/>
              <a:ext cx="124100" cy="401300"/>
            </a:xfrm>
            <a:custGeom>
              <a:avLst/>
              <a:gdLst/>
              <a:ahLst/>
              <a:cxnLst/>
              <a:rect l="l" t="t" r="r" b="b"/>
              <a:pathLst>
                <a:path w="4964" h="16052" extrusionOk="0">
                  <a:moveTo>
                    <a:pt x="3204" y="1"/>
                  </a:moveTo>
                  <a:cubicBezTo>
                    <a:pt x="2860" y="1"/>
                    <a:pt x="2440" y="537"/>
                    <a:pt x="2001" y="1715"/>
                  </a:cubicBezTo>
                  <a:cubicBezTo>
                    <a:pt x="1102" y="4072"/>
                    <a:pt x="1" y="10741"/>
                    <a:pt x="559" y="13874"/>
                  </a:cubicBezTo>
                  <a:cubicBezTo>
                    <a:pt x="826" y="15399"/>
                    <a:pt x="1313" y="16052"/>
                    <a:pt x="1877" y="16052"/>
                  </a:cubicBezTo>
                  <a:cubicBezTo>
                    <a:pt x="2426" y="16052"/>
                    <a:pt x="3048" y="15434"/>
                    <a:pt x="3614" y="14401"/>
                  </a:cubicBezTo>
                  <a:cubicBezTo>
                    <a:pt x="4560" y="12664"/>
                    <a:pt x="4964" y="10291"/>
                    <a:pt x="4964" y="10291"/>
                  </a:cubicBezTo>
                  <a:cubicBezTo>
                    <a:pt x="4871" y="9795"/>
                    <a:pt x="4235" y="3498"/>
                    <a:pt x="3956" y="1544"/>
                  </a:cubicBezTo>
                  <a:cubicBezTo>
                    <a:pt x="3823" y="552"/>
                    <a:pt x="3552" y="1"/>
                    <a:pt x="3204" y="1"/>
                  </a:cubicBez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g2619bdf6bdf_1_56"/>
            <p:cNvSpPr/>
            <p:nvPr/>
          </p:nvSpPr>
          <p:spPr>
            <a:xfrm>
              <a:off x="1766400" y="2687075"/>
              <a:ext cx="19800" cy="176050"/>
            </a:xfrm>
            <a:custGeom>
              <a:avLst/>
              <a:gdLst/>
              <a:ahLst/>
              <a:cxnLst/>
              <a:rect l="l" t="t" r="r" b="b"/>
              <a:pathLst>
                <a:path w="792" h="7042" extrusionOk="0">
                  <a:moveTo>
                    <a:pt x="1" y="1"/>
                  </a:moveTo>
                  <a:cubicBezTo>
                    <a:pt x="47" y="590"/>
                    <a:pt x="78" y="1164"/>
                    <a:pt x="140" y="1769"/>
                  </a:cubicBezTo>
                  <a:cubicBezTo>
                    <a:pt x="202" y="2374"/>
                    <a:pt x="249" y="2947"/>
                    <a:pt x="311" y="3537"/>
                  </a:cubicBezTo>
                  <a:cubicBezTo>
                    <a:pt x="373" y="4142"/>
                    <a:pt x="451" y="4715"/>
                    <a:pt x="528" y="5305"/>
                  </a:cubicBezTo>
                  <a:cubicBezTo>
                    <a:pt x="606" y="5879"/>
                    <a:pt x="699" y="6468"/>
                    <a:pt x="792" y="7042"/>
                  </a:cubicBezTo>
                  <a:cubicBezTo>
                    <a:pt x="761" y="6468"/>
                    <a:pt x="714" y="5879"/>
                    <a:pt x="668" y="5274"/>
                  </a:cubicBezTo>
                  <a:cubicBezTo>
                    <a:pt x="606" y="4684"/>
                    <a:pt x="544" y="4095"/>
                    <a:pt x="482" y="3521"/>
                  </a:cubicBezTo>
                  <a:cubicBezTo>
                    <a:pt x="435" y="2916"/>
                    <a:pt x="357" y="2327"/>
                    <a:pt x="280" y="1753"/>
                  </a:cubicBezTo>
                  <a:cubicBezTo>
                    <a:pt x="202" y="1164"/>
                    <a:pt x="94" y="590"/>
                    <a:pt x="1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g2619bdf6bdf_1_56"/>
            <p:cNvSpPr/>
            <p:nvPr/>
          </p:nvSpPr>
          <p:spPr>
            <a:xfrm>
              <a:off x="1770675" y="2697925"/>
              <a:ext cx="3125" cy="23300"/>
            </a:xfrm>
            <a:custGeom>
              <a:avLst/>
              <a:gdLst/>
              <a:ahLst/>
              <a:cxnLst/>
              <a:rect l="l" t="t" r="r" b="b"/>
              <a:pathLst>
                <a:path w="125" h="932" extrusionOk="0">
                  <a:moveTo>
                    <a:pt x="109" y="1"/>
                  </a:moveTo>
                  <a:cubicBezTo>
                    <a:pt x="62" y="156"/>
                    <a:pt x="47" y="311"/>
                    <a:pt x="31" y="466"/>
                  </a:cubicBezTo>
                  <a:cubicBezTo>
                    <a:pt x="0" y="621"/>
                    <a:pt x="0" y="776"/>
                    <a:pt x="0" y="931"/>
                  </a:cubicBezTo>
                  <a:cubicBezTo>
                    <a:pt x="47" y="776"/>
                    <a:pt x="78" y="621"/>
                    <a:pt x="109" y="466"/>
                  </a:cubicBezTo>
                  <a:cubicBezTo>
                    <a:pt x="124" y="311"/>
                    <a:pt x="124" y="156"/>
                    <a:pt x="109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g2619bdf6bdf_1_56"/>
            <p:cNvSpPr/>
            <p:nvPr/>
          </p:nvSpPr>
          <p:spPr>
            <a:xfrm>
              <a:off x="1676850" y="2799025"/>
              <a:ext cx="250875" cy="190575"/>
            </a:xfrm>
            <a:custGeom>
              <a:avLst/>
              <a:gdLst/>
              <a:ahLst/>
              <a:cxnLst/>
              <a:rect l="l" t="t" r="r" b="b"/>
              <a:pathLst>
                <a:path w="10035" h="7623" extrusionOk="0">
                  <a:moveTo>
                    <a:pt x="9266" y="0"/>
                  </a:moveTo>
                  <a:cubicBezTo>
                    <a:pt x="9254" y="0"/>
                    <a:pt x="9241" y="2"/>
                    <a:pt x="9228" y="5"/>
                  </a:cubicBezTo>
                  <a:cubicBezTo>
                    <a:pt x="8220" y="237"/>
                    <a:pt x="4343" y="1385"/>
                    <a:pt x="4064" y="1494"/>
                  </a:cubicBezTo>
                  <a:cubicBezTo>
                    <a:pt x="1784" y="2502"/>
                    <a:pt x="0" y="6922"/>
                    <a:pt x="838" y="7372"/>
                  </a:cubicBezTo>
                  <a:cubicBezTo>
                    <a:pt x="1161" y="7542"/>
                    <a:pt x="1526" y="7623"/>
                    <a:pt x="1984" y="7623"/>
                  </a:cubicBezTo>
                  <a:cubicBezTo>
                    <a:pt x="3284" y="7623"/>
                    <a:pt x="5329" y="6968"/>
                    <a:pt x="9275" y="5821"/>
                  </a:cubicBezTo>
                  <a:cubicBezTo>
                    <a:pt x="10007" y="5607"/>
                    <a:pt x="10034" y="0"/>
                    <a:pt x="9266" y="0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g2619bdf6bdf_1_56"/>
            <p:cNvSpPr/>
            <p:nvPr/>
          </p:nvSpPr>
          <p:spPr>
            <a:xfrm>
              <a:off x="1865275" y="2776250"/>
              <a:ext cx="232225" cy="190400"/>
            </a:xfrm>
            <a:custGeom>
              <a:avLst/>
              <a:gdLst/>
              <a:ahLst/>
              <a:cxnLst/>
              <a:rect l="l" t="t" r="r" b="b"/>
              <a:pathLst>
                <a:path w="9289" h="7616" extrusionOk="0">
                  <a:moveTo>
                    <a:pt x="4793" y="1"/>
                  </a:moveTo>
                  <a:cubicBezTo>
                    <a:pt x="3733" y="1"/>
                    <a:pt x="1" y="1583"/>
                    <a:pt x="1" y="1583"/>
                  </a:cubicBezTo>
                  <a:lnTo>
                    <a:pt x="544" y="7027"/>
                  </a:lnTo>
                  <a:cubicBezTo>
                    <a:pt x="1012" y="7055"/>
                    <a:pt x="3350" y="7616"/>
                    <a:pt x="4410" y="7616"/>
                  </a:cubicBezTo>
                  <a:cubicBezTo>
                    <a:pt x="4508" y="7616"/>
                    <a:pt x="4595" y="7611"/>
                    <a:pt x="4669" y="7600"/>
                  </a:cubicBezTo>
                  <a:cubicBezTo>
                    <a:pt x="5553" y="7492"/>
                    <a:pt x="6918" y="7337"/>
                    <a:pt x="7306" y="6515"/>
                  </a:cubicBezTo>
                  <a:cubicBezTo>
                    <a:pt x="7430" y="6205"/>
                    <a:pt x="7445" y="5863"/>
                    <a:pt x="7352" y="5538"/>
                  </a:cubicBezTo>
                  <a:cubicBezTo>
                    <a:pt x="7352" y="5538"/>
                    <a:pt x="8050" y="4964"/>
                    <a:pt x="7957" y="4468"/>
                  </a:cubicBezTo>
                  <a:cubicBezTo>
                    <a:pt x="7880" y="4157"/>
                    <a:pt x="7724" y="3863"/>
                    <a:pt x="7492" y="3645"/>
                  </a:cubicBezTo>
                  <a:cubicBezTo>
                    <a:pt x="7492" y="3645"/>
                    <a:pt x="8236" y="3211"/>
                    <a:pt x="8081" y="2684"/>
                  </a:cubicBezTo>
                  <a:cubicBezTo>
                    <a:pt x="7973" y="2234"/>
                    <a:pt x="7538" y="1986"/>
                    <a:pt x="7538" y="1986"/>
                  </a:cubicBezTo>
                  <a:lnTo>
                    <a:pt x="7538" y="1986"/>
                  </a:lnTo>
                  <a:cubicBezTo>
                    <a:pt x="7538" y="1986"/>
                    <a:pt x="7596" y="1989"/>
                    <a:pt x="7691" y="1989"/>
                  </a:cubicBezTo>
                  <a:cubicBezTo>
                    <a:pt x="8117" y="1989"/>
                    <a:pt x="9288" y="1937"/>
                    <a:pt x="9275" y="1366"/>
                  </a:cubicBezTo>
                  <a:cubicBezTo>
                    <a:pt x="9229" y="280"/>
                    <a:pt x="5708" y="1"/>
                    <a:pt x="4809" y="1"/>
                  </a:cubicBezTo>
                  <a:cubicBezTo>
                    <a:pt x="4804" y="1"/>
                    <a:pt x="4799" y="1"/>
                    <a:pt x="4793" y="1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g2619bdf6bdf_1_56"/>
            <p:cNvSpPr/>
            <p:nvPr/>
          </p:nvSpPr>
          <p:spPr>
            <a:xfrm>
              <a:off x="1981600" y="2818525"/>
              <a:ext cx="72925" cy="7775"/>
            </a:xfrm>
            <a:custGeom>
              <a:avLst/>
              <a:gdLst/>
              <a:ahLst/>
              <a:cxnLst/>
              <a:rect l="l" t="t" r="r" b="b"/>
              <a:pathLst>
                <a:path w="2917" h="311" extrusionOk="0">
                  <a:moveTo>
                    <a:pt x="16" y="0"/>
                  </a:moveTo>
                  <a:lnTo>
                    <a:pt x="1" y="16"/>
                  </a:lnTo>
                  <a:cubicBezTo>
                    <a:pt x="1" y="16"/>
                    <a:pt x="1" y="47"/>
                    <a:pt x="16" y="47"/>
                  </a:cubicBezTo>
                  <a:cubicBezTo>
                    <a:pt x="978" y="47"/>
                    <a:pt x="1939" y="295"/>
                    <a:pt x="2870" y="310"/>
                  </a:cubicBezTo>
                  <a:cubicBezTo>
                    <a:pt x="2885" y="310"/>
                    <a:pt x="2916" y="310"/>
                    <a:pt x="2885" y="264"/>
                  </a:cubicBezTo>
                  <a:cubicBezTo>
                    <a:pt x="1955" y="31"/>
                    <a:pt x="978" y="16"/>
                    <a:pt x="16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g2619bdf6bdf_1_56"/>
            <p:cNvSpPr/>
            <p:nvPr/>
          </p:nvSpPr>
          <p:spPr>
            <a:xfrm>
              <a:off x="1983150" y="2864800"/>
              <a:ext cx="69825" cy="5700"/>
            </a:xfrm>
            <a:custGeom>
              <a:avLst/>
              <a:gdLst/>
              <a:ahLst/>
              <a:cxnLst/>
              <a:rect l="l" t="t" r="r" b="b"/>
              <a:pathLst>
                <a:path w="2793" h="228" extrusionOk="0">
                  <a:moveTo>
                    <a:pt x="2392" y="0"/>
                  </a:moveTo>
                  <a:cubicBezTo>
                    <a:pt x="2300" y="0"/>
                    <a:pt x="2206" y="4"/>
                    <a:pt x="2110" y="10"/>
                  </a:cubicBezTo>
                  <a:cubicBezTo>
                    <a:pt x="1877" y="26"/>
                    <a:pt x="1645" y="26"/>
                    <a:pt x="1412" y="57"/>
                  </a:cubicBezTo>
                  <a:cubicBezTo>
                    <a:pt x="947" y="88"/>
                    <a:pt x="481" y="135"/>
                    <a:pt x="16" y="181"/>
                  </a:cubicBezTo>
                  <a:cubicBezTo>
                    <a:pt x="1" y="181"/>
                    <a:pt x="1" y="228"/>
                    <a:pt x="16" y="228"/>
                  </a:cubicBezTo>
                  <a:cubicBezTo>
                    <a:pt x="481" y="181"/>
                    <a:pt x="947" y="166"/>
                    <a:pt x="1396" y="150"/>
                  </a:cubicBezTo>
                  <a:cubicBezTo>
                    <a:pt x="1629" y="150"/>
                    <a:pt x="1862" y="135"/>
                    <a:pt x="2094" y="135"/>
                  </a:cubicBezTo>
                  <a:cubicBezTo>
                    <a:pt x="2149" y="138"/>
                    <a:pt x="2204" y="140"/>
                    <a:pt x="2259" y="140"/>
                  </a:cubicBezTo>
                  <a:cubicBezTo>
                    <a:pt x="2426" y="140"/>
                    <a:pt x="2595" y="123"/>
                    <a:pt x="2746" y="88"/>
                  </a:cubicBezTo>
                  <a:cubicBezTo>
                    <a:pt x="2777" y="88"/>
                    <a:pt x="2777" y="72"/>
                    <a:pt x="2777" y="57"/>
                  </a:cubicBezTo>
                  <a:cubicBezTo>
                    <a:pt x="2792" y="57"/>
                    <a:pt x="2777" y="26"/>
                    <a:pt x="2777" y="26"/>
                  </a:cubicBezTo>
                  <a:cubicBezTo>
                    <a:pt x="2650" y="8"/>
                    <a:pt x="2522" y="0"/>
                    <a:pt x="2392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g2619bdf6bdf_1_56"/>
            <p:cNvSpPr/>
            <p:nvPr/>
          </p:nvSpPr>
          <p:spPr>
            <a:xfrm>
              <a:off x="1986650" y="2914400"/>
              <a:ext cx="62800" cy="6125"/>
            </a:xfrm>
            <a:custGeom>
              <a:avLst/>
              <a:gdLst/>
              <a:ahLst/>
              <a:cxnLst/>
              <a:rect l="l" t="t" r="r" b="b"/>
              <a:pathLst>
                <a:path w="2512" h="245" extrusionOk="0">
                  <a:moveTo>
                    <a:pt x="2497" y="27"/>
                  </a:moveTo>
                  <a:cubicBezTo>
                    <a:pt x="2502" y="32"/>
                    <a:pt x="2506" y="34"/>
                    <a:pt x="2508" y="34"/>
                  </a:cubicBezTo>
                  <a:cubicBezTo>
                    <a:pt x="2511" y="34"/>
                    <a:pt x="2508" y="27"/>
                    <a:pt x="2497" y="27"/>
                  </a:cubicBezTo>
                  <a:close/>
                  <a:moveTo>
                    <a:pt x="2318" y="0"/>
                  </a:moveTo>
                  <a:cubicBezTo>
                    <a:pt x="2182" y="0"/>
                    <a:pt x="2034" y="32"/>
                    <a:pt x="1908" y="43"/>
                  </a:cubicBezTo>
                  <a:lnTo>
                    <a:pt x="1272" y="105"/>
                  </a:lnTo>
                  <a:cubicBezTo>
                    <a:pt x="853" y="136"/>
                    <a:pt x="419" y="182"/>
                    <a:pt x="16" y="198"/>
                  </a:cubicBezTo>
                  <a:cubicBezTo>
                    <a:pt x="0" y="198"/>
                    <a:pt x="0" y="244"/>
                    <a:pt x="16" y="244"/>
                  </a:cubicBezTo>
                  <a:lnTo>
                    <a:pt x="1287" y="182"/>
                  </a:lnTo>
                  <a:cubicBezTo>
                    <a:pt x="1505" y="167"/>
                    <a:pt x="1722" y="167"/>
                    <a:pt x="1939" y="136"/>
                  </a:cubicBezTo>
                  <a:cubicBezTo>
                    <a:pt x="2109" y="120"/>
                    <a:pt x="2342" y="120"/>
                    <a:pt x="2497" y="27"/>
                  </a:cubicBezTo>
                  <a:cubicBezTo>
                    <a:pt x="2443" y="7"/>
                    <a:pt x="2381" y="0"/>
                    <a:pt x="2318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g2619bdf6bdf_1_56"/>
            <p:cNvSpPr/>
            <p:nvPr/>
          </p:nvSpPr>
          <p:spPr>
            <a:xfrm>
              <a:off x="1676850" y="2800675"/>
              <a:ext cx="214825" cy="190375"/>
            </a:xfrm>
            <a:custGeom>
              <a:avLst/>
              <a:gdLst/>
              <a:ahLst/>
              <a:cxnLst/>
              <a:rect l="l" t="t" r="r" b="b"/>
              <a:pathLst>
                <a:path w="8593" h="7615" extrusionOk="0">
                  <a:moveTo>
                    <a:pt x="8592" y="1"/>
                  </a:moveTo>
                  <a:lnTo>
                    <a:pt x="4296" y="1350"/>
                  </a:lnTo>
                  <a:cubicBezTo>
                    <a:pt x="1675" y="2265"/>
                    <a:pt x="0" y="6841"/>
                    <a:pt x="791" y="7352"/>
                  </a:cubicBezTo>
                  <a:cubicBezTo>
                    <a:pt x="1088" y="7542"/>
                    <a:pt x="1597" y="7614"/>
                    <a:pt x="2198" y="7614"/>
                  </a:cubicBezTo>
                  <a:cubicBezTo>
                    <a:pt x="4049" y="7614"/>
                    <a:pt x="6762" y="6934"/>
                    <a:pt x="6762" y="6934"/>
                  </a:cubicBezTo>
                  <a:lnTo>
                    <a:pt x="8592" y="1"/>
                  </a:lnTo>
                  <a:close/>
                </a:path>
              </a:pathLst>
            </a:custGeom>
            <a:solidFill>
              <a:srgbClr val="FF9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g2619bdf6bdf_1_56"/>
            <p:cNvSpPr/>
            <p:nvPr/>
          </p:nvSpPr>
          <p:spPr>
            <a:xfrm>
              <a:off x="1721425" y="2834025"/>
              <a:ext cx="63625" cy="57375"/>
            </a:xfrm>
            <a:custGeom>
              <a:avLst/>
              <a:gdLst/>
              <a:ahLst/>
              <a:cxnLst/>
              <a:rect l="l" t="t" r="r" b="b"/>
              <a:pathLst>
                <a:path w="2545" h="2295" extrusionOk="0">
                  <a:moveTo>
                    <a:pt x="2513" y="1"/>
                  </a:moveTo>
                  <a:cubicBezTo>
                    <a:pt x="1009" y="544"/>
                    <a:pt x="249" y="1784"/>
                    <a:pt x="1" y="2265"/>
                  </a:cubicBezTo>
                  <a:cubicBezTo>
                    <a:pt x="295" y="1846"/>
                    <a:pt x="1459" y="544"/>
                    <a:pt x="2544" y="16"/>
                  </a:cubicBezTo>
                  <a:cubicBezTo>
                    <a:pt x="2544" y="16"/>
                    <a:pt x="2544" y="1"/>
                    <a:pt x="2513" y="1"/>
                  </a:cubicBezTo>
                  <a:close/>
                  <a:moveTo>
                    <a:pt x="1" y="2265"/>
                  </a:moveTo>
                  <a:cubicBezTo>
                    <a:pt x="1" y="2282"/>
                    <a:pt x="5" y="2294"/>
                    <a:pt x="7" y="2294"/>
                  </a:cubicBezTo>
                  <a:cubicBezTo>
                    <a:pt x="8" y="2294"/>
                    <a:pt x="8" y="2286"/>
                    <a:pt x="1" y="2265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g2619bdf6bdf_1_56"/>
            <p:cNvSpPr/>
            <p:nvPr/>
          </p:nvSpPr>
          <p:spPr>
            <a:xfrm>
              <a:off x="1806725" y="2822225"/>
              <a:ext cx="39575" cy="147450"/>
            </a:xfrm>
            <a:custGeom>
              <a:avLst/>
              <a:gdLst/>
              <a:ahLst/>
              <a:cxnLst/>
              <a:rect l="l" t="t" r="r" b="b"/>
              <a:pathLst>
                <a:path w="1583" h="5898" extrusionOk="0">
                  <a:moveTo>
                    <a:pt x="1571" y="0"/>
                  </a:moveTo>
                  <a:cubicBezTo>
                    <a:pt x="1569" y="0"/>
                    <a:pt x="1567" y="2"/>
                    <a:pt x="1567" y="7"/>
                  </a:cubicBezTo>
                  <a:cubicBezTo>
                    <a:pt x="1428" y="442"/>
                    <a:pt x="1288" y="860"/>
                    <a:pt x="1179" y="1295"/>
                  </a:cubicBezTo>
                  <a:cubicBezTo>
                    <a:pt x="962" y="2039"/>
                    <a:pt x="761" y="2799"/>
                    <a:pt x="559" y="3575"/>
                  </a:cubicBezTo>
                  <a:cubicBezTo>
                    <a:pt x="373" y="4350"/>
                    <a:pt x="156" y="5110"/>
                    <a:pt x="1" y="5886"/>
                  </a:cubicBezTo>
                  <a:cubicBezTo>
                    <a:pt x="1" y="5893"/>
                    <a:pt x="5" y="5897"/>
                    <a:pt x="8" y="5897"/>
                  </a:cubicBezTo>
                  <a:cubicBezTo>
                    <a:pt x="12" y="5897"/>
                    <a:pt x="16" y="5893"/>
                    <a:pt x="16" y="5886"/>
                  </a:cubicBezTo>
                  <a:cubicBezTo>
                    <a:pt x="156" y="5451"/>
                    <a:pt x="295" y="5032"/>
                    <a:pt x="404" y="4598"/>
                  </a:cubicBezTo>
                  <a:cubicBezTo>
                    <a:pt x="621" y="3854"/>
                    <a:pt x="823" y="3094"/>
                    <a:pt x="1024" y="2318"/>
                  </a:cubicBezTo>
                  <a:cubicBezTo>
                    <a:pt x="1210" y="1543"/>
                    <a:pt x="1428" y="783"/>
                    <a:pt x="1583" y="7"/>
                  </a:cubicBezTo>
                  <a:cubicBezTo>
                    <a:pt x="1583" y="7"/>
                    <a:pt x="1576" y="0"/>
                    <a:pt x="1571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g2619bdf6bdf_1_56"/>
            <p:cNvSpPr/>
            <p:nvPr/>
          </p:nvSpPr>
          <p:spPr>
            <a:xfrm>
              <a:off x="1775800" y="2799125"/>
              <a:ext cx="117025" cy="39450"/>
            </a:xfrm>
            <a:custGeom>
              <a:avLst/>
              <a:gdLst/>
              <a:ahLst/>
              <a:cxnLst/>
              <a:rect l="l" t="t" r="r" b="b"/>
              <a:pathLst>
                <a:path w="4681" h="1578" extrusionOk="0">
                  <a:moveTo>
                    <a:pt x="4603" y="1"/>
                  </a:moveTo>
                  <a:cubicBezTo>
                    <a:pt x="4293" y="63"/>
                    <a:pt x="4014" y="140"/>
                    <a:pt x="3719" y="233"/>
                  </a:cubicBezTo>
                  <a:cubicBezTo>
                    <a:pt x="3425" y="327"/>
                    <a:pt x="3130" y="404"/>
                    <a:pt x="2851" y="513"/>
                  </a:cubicBezTo>
                  <a:cubicBezTo>
                    <a:pt x="2261" y="699"/>
                    <a:pt x="1005" y="1024"/>
                    <a:pt x="12" y="1552"/>
                  </a:cubicBezTo>
                  <a:cubicBezTo>
                    <a:pt x="1" y="1552"/>
                    <a:pt x="50" y="1578"/>
                    <a:pt x="76" y="1578"/>
                  </a:cubicBezTo>
                  <a:cubicBezTo>
                    <a:pt x="84" y="1578"/>
                    <a:pt x="90" y="1575"/>
                    <a:pt x="90" y="1567"/>
                  </a:cubicBezTo>
                  <a:cubicBezTo>
                    <a:pt x="555" y="1304"/>
                    <a:pt x="4278" y="233"/>
                    <a:pt x="4572" y="125"/>
                  </a:cubicBezTo>
                  <a:lnTo>
                    <a:pt x="4572" y="202"/>
                  </a:lnTo>
                  <a:cubicBezTo>
                    <a:pt x="4572" y="218"/>
                    <a:pt x="4588" y="218"/>
                    <a:pt x="4603" y="218"/>
                  </a:cubicBezTo>
                  <a:lnTo>
                    <a:pt x="4665" y="94"/>
                  </a:lnTo>
                  <a:cubicBezTo>
                    <a:pt x="4681" y="78"/>
                    <a:pt x="4665" y="47"/>
                    <a:pt x="4650" y="47"/>
                  </a:cubicBezTo>
                  <a:cubicBezTo>
                    <a:pt x="4634" y="1"/>
                    <a:pt x="4603" y="1"/>
                    <a:pt x="4603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g2619bdf6bdf_1_56"/>
            <p:cNvSpPr/>
            <p:nvPr/>
          </p:nvSpPr>
          <p:spPr>
            <a:xfrm>
              <a:off x="1669075" y="2711900"/>
              <a:ext cx="19800" cy="254375"/>
            </a:xfrm>
            <a:custGeom>
              <a:avLst/>
              <a:gdLst/>
              <a:ahLst/>
              <a:cxnLst/>
              <a:rect l="l" t="t" r="r" b="b"/>
              <a:pathLst>
                <a:path w="792" h="10175" extrusionOk="0">
                  <a:moveTo>
                    <a:pt x="792" y="0"/>
                  </a:moveTo>
                  <a:lnTo>
                    <a:pt x="792" y="0"/>
                  </a:lnTo>
                  <a:cubicBezTo>
                    <a:pt x="637" y="853"/>
                    <a:pt x="482" y="1691"/>
                    <a:pt x="373" y="2544"/>
                  </a:cubicBezTo>
                  <a:cubicBezTo>
                    <a:pt x="233" y="3397"/>
                    <a:pt x="140" y="4250"/>
                    <a:pt x="78" y="5103"/>
                  </a:cubicBezTo>
                  <a:cubicBezTo>
                    <a:pt x="1" y="5956"/>
                    <a:pt x="1" y="6824"/>
                    <a:pt x="32" y="7677"/>
                  </a:cubicBezTo>
                  <a:cubicBezTo>
                    <a:pt x="63" y="7895"/>
                    <a:pt x="63" y="8096"/>
                    <a:pt x="94" y="8313"/>
                  </a:cubicBezTo>
                  <a:cubicBezTo>
                    <a:pt x="109" y="8437"/>
                    <a:pt x="109" y="8546"/>
                    <a:pt x="140" y="8655"/>
                  </a:cubicBezTo>
                  <a:lnTo>
                    <a:pt x="187" y="8965"/>
                  </a:lnTo>
                  <a:cubicBezTo>
                    <a:pt x="264" y="9383"/>
                    <a:pt x="404" y="9787"/>
                    <a:pt x="575" y="10174"/>
                  </a:cubicBezTo>
                  <a:cubicBezTo>
                    <a:pt x="264" y="9383"/>
                    <a:pt x="187" y="8515"/>
                    <a:pt x="171" y="7677"/>
                  </a:cubicBezTo>
                  <a:lnTo>
                    <a:pt x="171" y="7042"/>
                  </a:lnTo>
                  <a:lnTo>
                    <a:pt x="187" y="6406"/>
                  </a:lnTo>
                  <a:lnTo>
                    <a:pt x="218" y="5754"/>
                  </a:lnTo>
                  <a:lnTo>
                    <a:pt x="249" y="5118"/>
                  </a:lnTo>
                  <a:cubicBezTo>
                    <a:pt x="327" y="4265"/>
                    <a:pt x="404" y="3412"/>
                    <a:pt x="497" y="2559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g2619bdf6bdf_1_56"/>
            <p:cNvSpPr/>
            <p:nvPr/>
          </p:nvSpPr>
          <p:spPr>
            <a:xfrm>
              <a:off x="1680725" y="2717325"/>
              <a:ext cx="3500" cy="23275"/>
            </a:xfrm>
            <a:custGeom>
              <a:avLst/>
              <a:gdLst/>
              <a:ahLst/>
              <a:cxnLst/>
              <a:rect l="l" t="t" r="r" b="b"/>
              <a:pathLst>
                <a:path w="140" h="931" extrusionOk="0">
                  <a:moveTo>
                    <a:pt x="78" y="0"/>
                  </a:moveTo>
                  <a:cubicBezTo>
                    <a:pt x="16" y="155"/>
                    <a:pt x="0" y="310"/>
                    <a:pt x="16" y="466"/>
                  </a:cubicBezTo>
                  <a:cubicBezTo>
                    <a:pt x="16" y="636"/>
                    <a:pt x="62" y="791"/>
                    <a:pt x="140" y="931"/>
                  </a:cubicBezTo>
                  <a:cubicBezTo>
                    <a:pt x="93" y="776"/>
                    <a:pt x="78" y="621"/>
                    <a:pt x="78" y="466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g2619bdf6bdf_1_56"/>
            <p:cNvSpPr/>
            <p:nvPr/>
          </p:nvSpPr>
          <p:spPr>
            <a:xfrm>
              <a:off x="1754775" y="2496925"/>
              <a:ext cx="96950" cy="137125"/>
            </a:xfrm>
            <a:custGeom>
              <a:avLst/>
              <a:gdLst/>
              <a:ahLst/>
              <a:cxnLst/>
              <a:rect l="l" t="t" r="r" b="b"/>
              <a:pathLst>
                <a:path w="3878" h="5485" extrusionOk="0">
                  <a:moveTo>
                    <a:pt x="759" y="1"/>
                  </a:moveTo>
                  <a:cubicBezTo>
                    <a:pt x="750" y="1"/>
                    <a:pt x="745" y="3"/>
                    <a:pt x="745" y="7"/>
                  </a:cubicBezTo>
                  <a:cubicBezTo>
                    <a:pt x="667" y="534"/>
                    <a:pt x="528" y="1093"/>
                    <a:pt x="404" y="1604"/>
                  </a:cubicBezTo>
                  <a:cubicBezTo>
                    <a:pt x="202" y="2442"/>
                    <a:pt x="0" y="3093"/>
                    <a:pt x="16" y="3171"/>
                  </a:cubicBezTo>
                  <a:cubicBezTo>
                    <a:pt x="378" y="4152"/>
                    <a:pt x="1474" y="5485"/>
                    <a:pt x="2262" y="5485"/>
                  </a:cubicBezTo>
                  <a:cubicBezTo>
                    <a:pt x="2284" y="5485"/>
                    <a:pt x="2305" y="5484"/>
                    <a:pt x="2327" y="5482"/>
                  </a:cubicBezTo>
                  <a:cubicBezTo>
                    <a:pt x="3102" y="5404"/>
                    <a:pt x="3257" y="3915"/>
                    <a:pt x="3273" y="3481"/>
                  </a:cubicBezTo>
                  <a:lnTo>
                    <a:pt x="3273" y="3450"/>
                  </a:lnTo>
                  <a:cubicBezTo>
                    <a:pt x="3257" y="3372"/>
                    <a:pt x="3273" y="3310"/>
                    <a:pt x="3273" y="3233"/>
                  </a:cubicBezTo>
                  <a:cubicBezTo>
                    <a:pt x="3397" y="2333"/>
                    <a:pt x="3878" y="1294"/>
                    <a:pt x="3878" y="1294"/>
                  </a:cubicBezTo>
                  <a:cubicBezTo>
                    <a:pt x="3878" y="1294"/>
                    <a:pt x="989" y="1"/>
                    <a:pt x="759" y="1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g2619bdf6bdf_1_56"/>
            <p:cNvSpPr/>
            <p:nvPr/>
          </p:nvSpPr>
          <p:spPr>
            <a:xfrm>
              <a:off x="1778050" y="2498250"/>
              <a:ext cx="73675" cy="85700"/>
            </a:xfrm>
            <a:custGeom>
              <a:avLst/>
              <a:gdLst/>
              <a:ahLst/>
              <a:cxnLst/>
              <a:rect l="l" t="t" r="r" b="b"/>
              <a:pathLst>
                <a:path w="2947" h="3428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915"/>
                    <a:pt x="248" y="3102"/>
                    <a:pt x="2001" y="3397"/>
                  </a:cubicBezTo>
                  <a:cubicBezTo>
                    <a:pt x="2109" y="3412"/>
                    <a:pt x="2233" y="3428"/>
                    <a:pt x="2326" y="3428"/>
                  </a:cubicBezTo>
                  <a:lnTo>
                    <a:pt x="2326" y="3397"/>
                  </a:lnTo>
                  <a:cubicBezTo>
                    <a:pt x="2326" y="3319"/>
                    <a:pt x="2326" y="3242"/>
                    <a:pt x="2342" y="3180"/>
                  </a:cubicBezTo>
                  <a:cubicBezTo>
                    <a:pt x="2482" y="2265"/>
                    <a:pt x="2947" y="1226"/>
                    <a:pt x="2947" y="1226"/>
                  </a:cubicBezTo>
                  <a:cubicBezTo>
                    <a:pt x="2947" y="1226"/>
                    <a:pt x="682" y="249"/>
                    <a:pt x="0" y="0"/>
                  </a:cubicBezTo>
                  <a:close/>
                </a:path>
              </a:pathLst>
            </a:custGeom>
            <a:solidFill>
              <a:srgbClr val="302F2F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g2619bdf6bdf_1_56"/>
            <p:cNvSpPr/>
            <p:nvPr/>
          </p:nvSpPr>
          <p:spPr>
            <a:xfrm>
              <a:off x="1764075" y="2365900"/>
              <a:ext cx="159775" cy="200725"/>
            </a:xfrm>
            <a:custGeom>
              <a:avLst/>
              <a:gdLst/>
              <a:ahLst/>
              <a:cxnLst/>
              <a:rect l="l" t="t" r="r" b="b"/>
              <a:pathLst>
                <a:path w="6391" h="8029" extrusionOk="0">
                  <a:moveTo>
                    <a:pt x="3435" y="1"/>
                  </a:moveTo>
                  <a:cubicBezTo>
                    <a:pt x="2582" y="1"/>
                    <a:pt x="1732" y="343"/>
                    <a:pt x="1226" y="1060"/>
                  </a:cubicBezTo>
                  <a:cubicBezTo>
                    <a:pt x="497" y="2053"/>
                    <a:pt x="1" y="5449"/>
                    <a:pt x="544" y="6442"/>
                  </a:cubicBezTo>
                  <a:cubicBezTo>
                    <a:pt x="1074" y="7389"/>
                    <a:pt x="2073" y="8029"/>
                    <a:pt x="3080" y="8029"/>
                  </a:cubicBezTo>
                  <a:cubicBezTo>
                    <a:pt x="3574" y="8029"/>
                    <a:pt x="4070" y="7875"/>
                    <a:pt x="4514" y="7528"/>
                  </a:cubicBezTo>
                  <a:cubicBezTo>
                    <a:pt x="5817" y="6473"/>
                    <a:pt x="6391" y="2053"/>
                    <a:pt x="5739" y="1107"/>
                  </a:cubicBezTo>
                  <a:cubicBezTo>
                    <a:pt x="5238" y="382"/>
                    <a:pt x="4335" y="1"/>
                    <a:pt x="3435" y="1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g2619bdf6bdf_1_56"/>
            <p:cNvSpPr/>
            <p:nvPr/>
          </p:nvSpPr>
          <p:spPr>
            <a:xfrm>
              <a:off x="1848225" y="2467625"/>
              <a:ext cx="8550" cy="14750"/>
            </a:xfrm>
            <a:custGeom>
              <a:avLst/>
              <a:gdLst/>
              <a:ahLst/>
              <a:cxnLst/>
              <a:rect l="l" t="t" r="r" b="b"/>
              <a:pathLst>
                <a:path w="342" h="590" extrusionOk="0">
                  <a:moveTo>
                    <a:pt x="310" y="0"/>
                  </a:moveTo>
                  <a:cubicBezTo>
                    <a:pt x="310" y="0"/>
                    <a:pt x="295" y="0"/>
                    <a:pt x="295" y="16"/>
                  </a:cubicBezTo>
                  <a:cubicBezTo>
                    <a:pt x="279" y="248"/>
                    <a:pt x="217" y="512"/>
                    <a:pt x="0" y="558"/>
                  </a:cubicBezTo>
                  <a:lnTo>
                    <a:pt x="0" y="589"/>
                  </a:lnTo>
                  <a:cubicBezTo>
                    <a:pt x="264" y="589"/>
                    <a:pt x="341" y="233"/>
                    <a:pt x="3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g2619bdf6bdf_1_56"/>
            <p:cNvSpPr/>
            <p:nvPr/>
          </p:nvSpPr>
          <p:spPr>
            <a:xfrm>
              <a:off x="1840125" y="2461275"/>
              <a:ext cx="19050" cy="18475"/>
            </a:xfrm>
            <a:custGeom>
              <a:avLst/>
              <a:gdLst/>
              <a:ahLst/>
              <a:cxnLst/>
              <a:rect l="l" t="t" r="r" b="b"/>
              <a:pathLst>
                <a:path w="762" h="739" extrusionOk="0">
                  <a:moveTo>
                    <a:pt x="410" y="0"/>
                  </a:moveTo>
                  <a:cubicBezTo>
                    <a:pt x="82" y="0"/>
                    <a:pt x="0" y="661"/>
                    <a:pt x="324" y="735"/>
                  </a:cubicBezTo>
                  <a:cubicBezTo>
                    <a:pt x="338" y="737"/>
                    <a:pt x="352" y="739"/>
                    <a:pt x="365" y="739"/>
                  </a:cubicBezTo>
                  <a:cubicBezTo>
                    <a:pt x="674" y="739"/>
                    <a:pt x="761" y="65"/>
                    <a:pt x="464" y="6"/>
                  </a:cubicBezTo>
                  <a:cubicBezTo>
                    <a:pt x="445" y="2"/>
                    <a:pt x="427" y="0"/>
                    <a:pt x="4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g2619bdf6bdf_1_56"/>
            <p:cNvSpPr/>
            <p:nvPr/>
          </p:nvSpPr>
          <p:spPr>
            <a:xfrm>
              <a:off x="1885825" y="2473050"/>
              <a:ext cx="6225" cy="15925"/>
            </a:xfrm>
            <a:custGeom>
              <a:avLst/>
              <a:gdLst/>
              <a:ahLst/>
              <a:cxnLst/>
              <a:rect l="l" t="t" r="r" b="b"/>
              <a:pathLst>
                <a:path w="249" h="637" extrusionOk="0">
                  <a:moveTo>
                    <a:pt x="94" y="0"/>
                  </a:moveTo>
                  <a:lnTo>
                    <a:pt x="94" y="0"/>
                  </a:lnTo>
                  <a:cubicBezTo>
                    <a:pt x="16" y="217"/>
                    <a:pt x="1" y="559"/>
                    <a:pt x="249" y="636"/>
                  </a:cubicBezTo>
                  <a:lnTo>
                    <a:pt x="249" y="621"/>
                  </a:lnTo>
                  <a:cubicBezTo>
                    <a:pt x="47" y="497"/>
                    <a:pt x="78" y="248"/>
                    <a:pt x="109" y="16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g2619bdf6bdf_1_56"/>
            <p:cNvSpPr/>
            <p:nvPr/>
          </p:nvSpPr>
          <p:spPr>
            <a:xfrm>
              <a:off x="1884375" y="2467600"/>
              <a:ext cx="18750" cy="18675"/>
            </a:xfrm>
            <a:custGeom>
              <a:avLst/>
              <a:gdLst/>
              <a:ahLst/>
              <a:cxnLst/>
              <a:rect l="l" t="t" r="r" b="b"/>
              <a:pathLst>
                <a:path w="750" h="747" extrusionOk="0">
                  <a:moveTo>
                    <a:pt x="375" y="1"/>
                  </a:moveTo>
                  <a:cubicBezTo>
                    <a:pt x="73" y="1"/>
                    <a:pt x="0" y="715"/>
                    <a:pt x="322" y="746"/>
                  </a:cubicBezTo>
                  <a:cubicBezTo>
                    <a:pt x="329" y="746"/>
                    <a:pt x="337" y="747"/>
                    <a:pt x="343" y="747"/>
                  </a:cubicBezTo>
                  <a:cubicBezTo>
                    <a:pt x="682" y="747"/>
                    <a:pt x="749" y="16"/>
                    <a:pt x="384" y="1"/>
                  </a:cubicBezTo>
                  <a:cubicBezTo>
                    <a:pt x="381" y="1"/>
                    <a:pt x="378" y="1"/>
                    <a:pt x="3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g2619bdf6bdf_1_56"/>
            <p:cNvSpPr/>
            <p:nvPr/>
          </p:nvSpPr>
          <p:spPr>
            <a:xfrm>
              <a:off x="1841250" y="2448550"/>
              <a:ext cx="21350" cy="11850"/>
            </a:xfrm>
            <a:custGeom>
              <a:avLst/>
              <a:gdLst/>
              <a:ahLst/>
              <a:cxnLst/>
              <a:rect l="l" t="t" r="r" b="b"/>
              <a:pathLst>
                <a:path w="854" h="474" extrusionOk="0">
                  <a:moveTo>
                    <a:pt x="325" y="1"/>
                  </a:moveTo>
                  <a:cubicBezTo>
                    <a:pt x="251" y="1"/>
                    <a:pt x="175" y="16"/>
                    <a:pt x="109" y="50"/>
                  </a:cubicBezTo>
                  <a:cubicBezTo>
                    <a:pt x="31" y="81"/>
                    <a:pt x="0" y="189"/>
                    <a:pt x="31" y="282"/>
                  </a:cubicBezTo>
                  <a:cubicBezTo>
                    <a:pt x="78" y="313"/>
                    <a:pt x="109" y="344"/>
                    <a:pt x="155" y="360"/>
                  </a:cubicBezTo>
                  <a:cubicBezTo>
                    <a:pt x="248" y="375"/>
                    <a:pt x="341" y="422"/>
                    <a:pt x="434" y="437"/>
                  </a:cubicBezTo>
                  <a:cubicBezTo>
                    <a:pt x="519" y="448"/>
                    <a:pt x="582" y="473"/>
                    <a:pt x="648" y="473"/>
                  </a:cubicBezTo>
                  <a:cubicBezTo>
                    <a:pt x="679" y="473"/>
                    <a:pt x="710" y="468"/>
                    <a:pt x="745" y="453"/>
                  </a:cubicBezTo>
                  <a:cubicBezTo>
                    <a:pt x="807" y="422"/>
                    <a:pt x="853" y="360"/>
                    <a:pt x="822" y="282"/>
                  </a:cubicBezTo>
                  <a:cubicBezTo>
                    <a:pt x="791" y="143"/>
                    <a:pt x="651" y="65"/>
                    <a:pt x="512" y="34"/>
                  </a:cubicBezTo>
                  <a:cubicBezTo>
                    <a:pt x="454" y="13"/>
                    <a:pt x="390" y="1"/>
                    <a:pt x="3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g2619bdf6bdf_1_56"/>
            <p:cNvSpPr/>
            <p:nvPr/>
          </p:nvSpPr>
          <p:spPr>
            <a:xfrm>
              <a:off x="1890475" y="2441975"/>
              <a:ext cx="21350" cy="12800"/>
            </a:xfrm>
            <a:custGeom>
              <a:avLst/>
              <a:gdLst/>
              <a:ahLst/>
              <a:cxnLst/>
              <a:rect l="l" t="t" r="r" b="b"/>
              <a:pathLst>
                <a:path w="854" h="512" extrusionOk="0">
                  <a:moveTo>
                    <a:pt x="287" y="0"/>
                  </a:moveTo>
                  <a:cubicBezTo>
                    <a:pt x="195" y="0"/>
                    <a:pt x="108" y="25"/>
                    <a:pt x="47" y="96"/>
                  </a:cubicBezTo>
                  <a:cubicBezTo>
                    <a:pt x="1" y="158"/>
                    <a:pt x="1" y="235"/>
                    <a:pt x="47" y="297"/>
                  </a:cubicBezTo>
                  <a:cubicBezTo>
                    <a:pt x="125" y="390"/>
                    <a:pt x="233" y="406"/>
                    <a:pt x="327" y="421"/>
                  </a:cubicBezTo>
                  <a:cubicBezTo>
                    <a:pt x="435" y="468"/>
                    <a:pt x="528" y="483"/>
                    <a:pt x="621" y="499"/>
                  </a:cubicBezTo>
                  <a:cubicBezTo>
                    <a:pt x="635" y="508"/>
                    <a:pt x="647" y="512"/>
                    <a:pt x="659" y="512"/>
                  </a:cubicBezTo>
                  <a:cubicBezTo>
                    <a:pt x="689" y="512"/>
                    <a:pt x="717" y="490"/>
                    <a:pt x="761" y="468"/>
                  </a:cubicBezTo>
                  <a:cubicBezTo>
                    <a:pt x="838" y="406"/>
                    <a:pt x="854" y="313"/>
                    <a:pt x="792" y="235"/>
                  </a:cubicBezTo>
                  <a:cubicBezTo>
                    <a:pt x="699" y="111"/>
                    <a:pt x="559" y="34"/>
                    <a:pt x="435" y="18"/>
                  </a:cubicBezTo>
                  <a:cubicBezTo>
                    <a:pt x="386" y="7"/>
                    <a:pt x="336" y="0"/>
                    <a:pt x="28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g2619bdf6bdf_1_56"/>
            <p:cNvSpPr/>
            <p:nvPr/>
          </p:nvSpPr>
          <p:spPr>
            <a:xfrm>
              <a:off x="1837750" y="2519175"/>
              <a:ext cx="11650" cy="5925"/>
            </a:xfrm>
            <a:custGeom>
              <a:avLst/>
              <a:gdLst/>
              <a:ahLst/>
              <a:cxnLst/>
              <a:rect l="l" t="t" r="r" b="b"/>
              <a:pathLst>
                <a:path w="466" h="237" extrusionOk="0">
                  <a:moveTo>
                    <a:pt x="1" y="1"/>
                  </a:moveTo>
                  <a:cubicBezTo>
                    <a:pt x="1" y="94"/>
                    <a:pt x="63" y="187"/>
                    <a:pt x="156" y="218"/>
                  </a:cubicBezTo>
                  <a:cubicBezTo>
                    <a:pt x="186" y="231"/>
                    <a:pt x="218" y="237"/>
                    <a:pt x="250" y="237"/>
                  </a:cubicBezTo>
                  <a:cubicBezTo>
                    <a:pt x="331" y="237"/>
                    <a:pt x="410" y="200"/>
                    <a:pt x="466" y="156"/>
                  </a:cubicBezTo>
                  <a:lnTo>
                    <a:pt x="450" y="156"/>
                  </a:lnTo>
                  <a:cubicBezTo>
                    <a:pt x="395" y="167"/>
                    <a:pt x="325" y="178"/>
                    <a:pt x="261" y="178"/>
                  </a:cubicBezTo>
                  <a:cubicBezTo>
                    <a:pt x="235" y="178"/>
                    <a:pt x="209" y="176"/>
                    <a:pt x="187" y="171"/>
                  </a:cubicBezTo>
                  <a:cubicBezTo>
                    <a:pt x="109" y="156"/>
                    <a:pt x="47" y="78"/>
                    <a:pt x="16" y="16"/>
                  </a:cubicBezTo>
                  <a:cubicBezTo>
                    <a:pt x="16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g2619bdf6bdf_1_56"/>
            <p:cNvSpPr/>
            <p:nvPr/>
          </p:nvSpPr>
          <p:spPr>
            <a:xfrm>
              <a:off x="1847050" y="2445525"/>
              <a:ext cx="37250" cy="69800"/>
            </a:xfrm>
            <a:custGeom>
              <a:avLst/>
              <a:gdLst/>
              <a:ahLst/>
              <a:cxnLst/>
              <a:rect l="l" t="t" r="r" b="b"/>
              <a:pathLst>
                <a:path w="1490" h="2792" extrusionOk="0">
                  <a:moveTo>
                    <a:pt x="1366" y="0"/>
                  </a:moveTo>
                  <a:cubicBezTo>
                    <a:pt x="1366" y="0"/>
                    <a:pt x="1350" y="0"/>
                    <a:pt x="1350" y="16"/>
                  </a:cubicBezTo>
                  <a:cubicBezTo>
                    <a:pt x="1257" y="745"/>
                    <a:pt x="1273" y="1489"/>
                    <a:pt x="1195" y="2249"/>
                  </a:cubicBezTo>
                  <a:cubicBezTo>
                    <a:pt x="1086" y="2171"/>
                    <a:pt x="962" y="2109"/>
                    <a:pt x="854" y="2063"/>
                  </a:cubicBezTo>
                  <a:cubicBezTo>
                    <a:pt x="823" y="2063"/>
                    <a:pt x="807" y="2590"/>
                    <a:pt x="792" y="2668"/>
                  </a:cubicBezTo>
                  <a:cubicBezTo>
                    <a:pt x="482" y="2668"/>
                    <a:pt x="280" y="2528"/>
                    <a:pt x="16" y="2295"/>
                  </a:cubicBezTo>
                  <a:cubicBezTo>
                    <a:pt x="16" y="2288"/>
                    <a:pt x="12" y="2284"/>
                    <a:pt x="8" y="2284"/>
                  </a:cubicBezTo>
                  <a:cubicBezTo>
                    <a:pt x="5" y="2284"/>
                    <a:pt x="1" y="2288"/>
                    <a:pt x="1" y="2295"/>
                  </a:cubicBezTo>
                  <a:cubicBezTo>
                    <a:pt x="94" y="2497"/>
                    <a:pt x="249" y="2652"/>
                    <a:pt x="466" y="2730"/>
                  </a:cubicBezTo>
                  <a:cubicBezTo>
                    <a:pt x="559" y="2761"/>
                    <a:pt x="637" y="2792"/>
                    <a:pt x="730" y="2792"/>
                  </a:cubicBezTo>
                  <a:lnTo>
                    <a:pt x="854" y="2792"/>
                  </a:lnTo>
                  <a:cubicBezTo>
                    <a:pt x="869" y="2792"/>
                    <a:pt x="885" y="2761"/>
                    <a:pt x="900" y="2745"/>
                  </a:cubicBezTo>
                  <a:lnTo>
                    <a:pt x="900" y="2730"/>
                  </a:lnTo>
                  <a:lnTo>
                    <a:pt x="900" y="2714"/>
                  </a:lnTo>
                  <a:cubicBezTo>
                    <a:pt x="947" y="2528"/>
                    <a:pt x="962" y="2264"/>
                    <a:pt x="962" y="2264"/>
                  </a:cubicBezTo>
                  <a:cubicBezTo>
                    <a:pt x="1014" y="2291"/>
                    <a:pt x="1242" y="2437"/>
                    <a:pt x="1313" y="2437"/>
                  </a:cubicBezTo>
                  <a:cubicBezTo>
                    <a:pt x="1327" y="2437"/>
                    <a:pt x="1335" y="2432"/>
                    <a:pt x="1335" y="2420"/>
                  </a:cubicBezTo>
                  <a:cubicBezTo>
                    <a:pt x="1412" y="1644"/>
                    <a:pt x="1490" y="791"/>
                    <a:pt x="1397" y="16"/>
                  </a:cubicBezTo>
                  <a:cubicBezTo>
                    <a:pt x="1397" y="0"/>
                    <a:pt x="1366" y="0"/>
                    <a:pt x="1366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g2619bdf6bdf_1_56"/>
            <p:cNvSpPr/>
            <p:nvPr/>
          </p:nvSpPr>
          <p:spPr>
            <a:xfrm>
              <a:off x="1842400" y="2502900"/>
              <a:ext cx="20975" cy="16075"/>
            </a:xfrm>
            <a:custGeom>
              <a:avLst/>
              <a:gdLst/>
              <a:ahLst/>
              <a:cxnLst/>
              <a:rect l="l" t="t" r="r" b="b"/>
              <a:pathLst>
                <a:path w="839" h="643" extrusionOk="0">
                  <a:moveTo>
                    <a:pt x="202" y="0"/>
                  </a:moveTo>
                  <a:cubicBezTo>
                    <a:pt x="156" y="78"/>
                    <a:pt x="125" y="140"/>
                    <a:pt x="78" y="218"/>
                  </a:cubicBezTo>
                  <a:cubicBezTo>
                    <a:pt x="32" y="357"/>
                    <a:pt x="1" y="528"/>
                    <a:pt x="187" y="605"/>
                  </a:cubicBezTo>
                  <a:cubicBezTo>
                    <a:pt x="229" y="631"/>
                    <a:pt x="277" y="642"/>
                    <a:pt x="324" y="642"/>
                  </a:cubicBezTo>
                  <a:cubicBezTo>
                    <a:pt x="362" y="642"/>
                    <a:pt x="400" y="635"/>
                    <a:pt x="435" y="621"/>
                  </a:cubicBezTo>
                  <a:cubicBezTo>
                    <a:pt x="590" y="590"/>
                    <a:pt x="730" y="512"/>
                    <a:pt x="838" y="388"/>
                  </a:cubicBezTo>
                  <a:cubicBezTo>
                    <a:pt x="590" y="342"/>
                    <a:pt x="357" y="202"/>
                    <a:pt x="202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g2619bdf6bdf_1_56"/>
            <p:cNvSpPr/>
            <p:nvPr/>
          </p:nvSpPr>
          <p:spPr>
            <a:xfrm>
              <a:off x="1842400" y="2508325"/>
              <a:ext cx="10875" cy="10650"/>
            </a:xfrm>
            <a:custGeom>
              <a:avLst/>
              <a:gdLst/>
              <a:ahLst/>
              <a:cxnLst/>
              <a:rect l="l" t="t" r="r" b="b"/>
              <a:pathLst>
                <a:path w="435" h="426" extrusionOk="0">
                  <a:moveTo>
                    <a:pt x="78" y="1"/>
                  </a:moveTo>
                  <a:cubicBezTo>
                    <a:pt x="16" y="140"/>
                    <a:pt x="1" y="311"/>
                    <a:pt x="171" y="388"/>
                  </a:cubicBezTo>
                  <a:cubicBezTo>
                    <a:pt x="214" y="414"/>
                    <a:pt x="266" y="425"/>
                    <a:pt x="317" y="425"/>
                  </a:cubicBezTo>
                  <a:cubicBezTo>
                    <a:pt x="359" y="425"/>
                    <a:pt x="400" y="418"/>
                    <a:pt x="435" y="404"/>
                  </a:cubicBezTo>
                  <a:cubicBezTo>
                    <a:pt x="435" y="218"/>
                    <a:pt x="264" y="47"/>
                    <a:pt x="78" y="1"/>
                  </a:cubicBez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g2619bdf6bdf_1_56"/>
            <p:cNvSpPr/>
            <p:nvPr/>
          </p:nvSpPr>
          <p:spPr>
            <a:xfrm>
              <a:off x="1768350" y="2341950"/>
              <a:ext cx="171800" cy="127050"/>
            </a:xfrm>
            <a:custGeom>
              <a:avLst/>
              <a:gdLst/>
              <a:ahLst/>
              <a:cxnLst/>
              <a:rect l="l" t="t" r="r" b="b"/>
              <a:pathLst>
                <a:path w="6872" h="5082" extrusionOk="0">
                  <a:moveTo>
                    <a:pt x="2714" y="1"/>
                  </a:moveTo>
                  <a:cubicBezTo>
                    <a:pt x="2524" y="1"/>
                    <a:pt x="2142" y="137"/>
                    <a:pt x="2001" y="219"/>
                  </a:cubicBezTo>
                  <a:cubicBezTo>
                    <a:pt x="1846" y="312"/>
                    <a:pt x="1706" y="452"/>
                    <a:pt x="1613" y="591"/>
                  </a:cubicBezTo>
                  <a:cubicBezTo>
                    <a:pt x="1474" y="514"/>
                    <a:pt x="1334" y="436"/>
                    <a:pt x="1179" y="390"/>
                  </a:cubicBezTo>
                  <a:cubicBezTo>
                    <a:pt x="1105" y="367"/>
                    <a:pt x="1019" y="357"/>
                    <a:pt x="935" y="357"/>
                  </a:cubicBezTo>
                  <a:cubicBezTo>
                    <a:pt x="739" y="357"/>
                    <a:pt x="549" y="408"/>
                    <a:pt x="528" y="452"/>
                  </a:cubicBezTo>
                  <a:cubicBezTo>
                    <a:pt x="481" y="514"/>
                    <a:pt x="807" y="669"/>
                    <a:pt x="1039" y="762"/>
                  </a:cubicBezTo>
                  <a:cubicBezTo>
                    <a:pt x="1039" y="762"/>
                    <a:pt x="388" y="1212"/>
                    <a:pt x="217" y="1739"/>
                  </a:cubicBezTo>
                  <a:cubicBezTo>
                    <a:pt x="31" y="2251"/>
                    <a:pt x="0" y="4965"/>
                    <a:pt x="171" y="5074"/>
                  </a:cubicBezTo>
                  <a:cubicBezTo>
                    <a:pt x="186" y="5079"/>
                    <a:pt x="203" y="5081"/>
                    <a:pt x="221" y="5081"/>
                  </a:cubicBezTo>
                  <a:cubicBezTo>
                    <a:pt x="523" y="5081"/>
                    <a:pt x="1236" y="4393"/>
                    <a:pt x="1412" y="4174"/>
                  </a:cubicBezTo>
                  <a:cubicBezTo>
                    <a:pt x="1861" y="3616"/>
                    <a:pt x="1861" y="2390"/>
                    <a:pt x="2296" y="2220"/>
                  </a:cubicBezTo>
                  <a:cubicBezTo>
                    <a:pt x="2387" y="2181"/>
                    <a:pt x="2479" y="2163"/>
                    <a:pt x="2572" y="2163"/>
                  </a:cubicBezTo>
                  <a:cubicBezTo>
                    <a:pt x="3399" y="2163"/>
                    <a:pt x="4304" y="3573"/>
                    <a:pt x="5196" y="3879"/>
                  </a:cubicBezTo>
                  <a:cubicBezTo>
                    <a:pt x="5402" y="3954"/>
                    <a:pt x="5589" y="3988"/>
                    <a:pt x="5755" y="3988"/>
                  </a:cubicBezTo>
                  <a:cubicBezTo>
                    <a:pt x="6352" y="3988"/>
                    <a:pt x="6690" y="3545"/>
                    <a:pt x="6762" y="2902"/>
                  </a:cubicBezTo>
                  <a:cubicBezTo>
                    <a:pt x="6871" y="2065"/>
                    <a:pt x="6375" y="1320"/>
                    <a:pt x="5367" y="777"/>
                  </a:cubicBezTo>
                  <a:cubicBezTo>
                    <a:pt x="4780" y="471"/>
                    <a:pt x="4153" y="372"/>
                    <a:pt x="3599" y="372"/>
                  </a:cubicBezTo>
                  <a:cubicBezTo>
                    <a:pt x="3172" y="372"/>
                    <a:pt x="2788" y="431"/>
                    <a:pt x="2497" y="498"/>
                  </a:cubicBezTo>
                  <a:cubicBezTo>
                    <a:pt x="2497" y="498"/>
                    <a:pt x="2870" y="188"/>
                    <a:pt x="2823" y="49"/>
                  </a:cubicBezTo>
                  <a:cubicBezTo>
                    <a:pt x="2816" y="15"/>
                    <a:pt x="2775" y="1"/>
                    <a:pt x="2714" y="1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g2619bdf6bdf_1_56"/>
            <p:cNvSpPr/>
            <p:nvPr/>
          </p:nvSpPr>
          <p:spPr>
            <a:xfrm>
              <a:off x="1764850" y="2360200"/>
              <a:ext cx="32950" cy="94850"/>
            </a:xfrm>
            <a:custGeom>
              <a:avLst/>
              <a:gdLst/>
              <a:ahLst/>
              <a:cxnLst/>
              <a:rect l="l" t="t" r="r" b="b"/>
              <a:pathLst>
                <a:path w="1318" h="3794" extrusionOk="0">
                  <a:moveTo>
                    <a:pt x="1304" y="1"/>
                  </a:moveTo>
                  <a:cubicBezTo>
                    <a:pt x="1309" y="6"/>
                    <a:pt x="1312" y="8"/>
                    <a:pt x="1314" y="8"/>
                  </a:cubicBezTo>
                  <a:cubicBezTo>
                    <a:pt x="1317" y="8"/>
                    <a:pt x="1314" y="1"/>
                    <a:pt x="1304" y="1"/>
                  </a:cubicBezTo>
                  <a:close/>
                  <a:moveTo>
                    <a:pt x="1304" y="1"/>
                  </a:moveTo>
                  <a:cubicBezTo>
                    <a:pt x="606" y="125"/>
                    <a:pt x="218" y="792"/>
                    <a:pt x="125" y="1428"/>
                  </a:cubicBezTo>
                  <a:cubicBezTo>
                    <a:pt x="1" y="2203"/>
                    <a:pt x="125" y="3025"/>
                    <a:pt x="233" y="3770"/>
                  </a:cubicBezTo>
                  <a:cubicBezTo>
                    <a:pt x="233" y="3785"/>
                    <a:pt x="245" y="3793"/>
                    <a:pt x="257" y="3793"/>
                  </a:cubicBezTo>
                  <a:cubicBezTo>
                    <a:pt x="268" y="3793"/>
                    <a:pt x="280" y="3785"/>
                    <a:pt x="280" y="3770"/>
                  </a:cubicBezTo>
                  <a:cubicBezTo>
                    <a:pt x="218" y="3056"/>
                    <a:pt x="94" y="2343"/>
                    <a:pt x="187" y="1598"/>
                  </a:cubicBezTo>
                  <a:cubicBezTo>
                    <a:pt x="202" y="1242"/>
                    <a:pt x="342" y="869"/>
                    <a:pt x="544" y="559"/>
                  </a:cubicBezTo>
                  <a:cubicBezTo>
                    <a:pt x="745" y="311"/>
                    <a:pt x="1009" y="125"/>
                    <a:pt x="1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g2619bdf6bdf_1_56"/>
            <p:cNvSpPr/>
            <p:nvPr/>
          </p:nvSpPr>
          <p:spPr>
            <a:xfrm>
              <a:off x="1826125" y="2391225"/>
              <a:ext cx="76400" cy="51600"/>
            </a:xfrm>
            <a:custGeom>
              <a:avLst/>
              <a:gdLst/>
              <a:ahLst/>
              <a:cxnLst/>
              <a:rect l="l" t="t" r="r" b="b"/>
              <a:pathLst>
                <a:path w="3056" h="2064" extrusionOk="0">
                  <a:moveTo>
                    <a:pt x="0" y="1"/>
                  </a:moveTo>
                  <a:cubicBezTo>
                    <a:pt x="0" y="16"/>
                    <a:pt x="0" y="32"/>
                    <a:pt x="16" y="32"/>
                  </a:cubicBezTo>
                  <a:cubicBezTo>
                    <a:pt x="326" y="156"/>
                    <a:pt x="652" y="264"/>
                    <a:pt x="931" y="482"/>
                  </a:cubicBezTo>
                  <a:cubicBezTo>
                    <a:pt x="1163" y="668"/>
                    <a:pt x="1334" y="947"/>
                    <a:pt x="1551" y="1164"/>
                  </a:cubicBezTo>
                  <a:cubicBezTo>
                    <a:pt x="1970" y="1583"/>
                    <a:pt x="2451" y="1939"/>
                    <a:pt x="3056" y="2064"/>
                  </a:cubicBezTo>
                  <a:cubicBezTo>
                    <a:pt x="2420" y="1893"/>
                    <a:pt x="1923" y="1459"/>
                    <a:pt x="1474" y="978"/>
                  </a:cubicBezTo>
                  <a:cubicBezTo>
                    <a:pt x="1256" y="776"/>
                    <a:pt x="1101" y="513"/>
                    <a:pt x="853" y="357"/>
                  </a:cubicBezTo>
                  <a:cubicBezTo>
                    <a:pt x="590" y="187"/>
                    <a:pt x="326" y="47"/>
                    <a:pt x="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g2619bdf6bdf_1_56"/>
            <p:cNvSpPr/>
            <p:nvPr/>
          </p:nvSpPr>
          <p:spPr>
            <a:xfrm>
              <a:off x="1847825" y="2351725"/>
              <a:ext cx="94250" cy="82950"/>
            </a:xfrm>
            <a:custGeom>
              <a:avLst/>
              <a:gdLst/>
              <a:ahLst/>
              <a:cxnLst/>
              <a:rect l="l" t="t" r="r" b="b"/>
              <a:pathLst>
                <a:path w="3770" h="3318" extrusionOk="0">
                  <a:moveTo>
                    <a:pt x="645" y="1"/>
                  </a:moveTo>
                  <a:cubicBezTo>
                    <a:pt x="429" y="1"/>
                    <a:pt x="213" y="16"/>
                    <a:pt x="1" y="45"/>
                  </a:cubicBezTo>
                  <a:cubicBezTo>
                    <a:pt x="109" y="42"/>
                    <a:pt x="218" y="40"/>
                    <a:pt x="327" y="40"/>
                  </a:cubicBezTo>
                  <a:cubicBezTo>
                    <a:pt x="703" y="40"/>
                    <a:pt x="1082" y="63"/>
                    <a:pt x="1443" y="123"/>
                  </a:cubicBezTo>
                  <a:cubicBezTo>
                    <a:pt x="2188" y="262"/>
                    <a:pt x="2994" y="588"/>
                    <a:pt x="3397" y="1286"/>
                  </a:cubicBezTo>
                  <a:cubicBezTo>
                    <a:pt x="3770" y="1937"/>
                    <a:pt x="3614" y="2759"/>
                    <a:pt x="3103" y="3287"/>
                  </a:cubicBezTo>
                  <a:lnTo>
                    <a:pt x="3103" y="3318"/>
                  </a:lnTo>
                  <a:lnTo>
                    <a:pt x="3149" y="3318"/>
                  </a:lnTo>
                  <a:cubicBezTo>
                    <a:pt x="3428" y="3054"/>
                    <a:pt x="3630" y="2682"/>
                    <a:pt x="3661" y="2279"/>
                  </a:cubicBezTo>
                  <a:cubicBezTo>
                    <a:pt x="3770" y="1472"/>
                    <a:pt x="3258" y="821"/>
                    <a:pt x="2606" y="449"/>
                  </a:cubicBezTo>
                  <a:cubicBezTo>
                    <a:pt x="2219" y="262"/>
                    <a:pt x="1784" y="123"/>
                    <a:pt x="1366" y="61"/>
                  </a:cubicBezTo>
                  <a:cubicBezTo>
                    <a:pt x="1128" y="20"/>
                    <a:pt x="886" y="1"/>
                    <a:pt x="6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g2619bdf6bdf_1_56"/>
            <p:cNvSpPr/>
            <p:nvPr/>
          </p:nvSpPr>
          <p:spPr>
            <a:xfrm>
              <a:off x="1748950" y="2438700"/>
              <a:ext cx="69050" cy="30500"/>
            </a:xfrm>
            <a:custGeom>
              <a:avLst/>
              <a:gdLst/>
              <a:ahLst/>
              <a:cxnLst/>
              <a:rect l="l" t="t" r="r" b="b"/>
              <a:pathLst>
                <a:path w="2762" h="1220" extrusionOk="0">
                  <a:moveTo>
                    <a:pt x="816" y="1"/>
                  </a:moveTo>
                  <a:cubicBezTo>
                    <a:pt x="583" y="1"/>
                    <a:pt x="389" y="16"/>
                    <a:pt x="280" y="56"/>
                  </a:cubicBezTo>
                  <a:cubicBezTo>
                    <a:pt x="78" y="133"/>
                    <a:pt x="1" y="862"/>
                    <a:pt x="94" y="1002"/>
                  </a:cubicBezTo>
                  <a:cubicBezTo>
                    <a:pt x="156" y="1080"/>
                    <a:pt x="1335" y="987"/>
                    <a:pt x="2498" y="1219"/>
                  </a:cubicBezTo>
                  <a:cubicBezTo>
                    <a:pt x="2498" y="1219"/>
                    <a:pt x="2498" y="583"/>
                    <a:pt x="2762" y="165"/>
                  </a:cubicBezTo>
                  <a:cubicBezTo>
                    <a:pt x="2762" y="165"/>
                    <a:pt x="1579" y="1"/>
                    <a:pt x="816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g2619bdf6bdf_1_56"/>
            <p:cNvSpPr/>
            <p:nvPr/>
          </p:nvSpPr>
          <p:spPr>
            <a:xfrm>
              <a:off x="1809050" y="2425975"/>
              <a:ext cx="110150" cy="77675"/>
            </a:xfrm>
            <a:custGeom>
              <a:avLst/>
              <a:gdLst/>
              <a:ahLst/>
              <a:cxnLst/>
              <a:rect l="l" t="t" r="r" b="b"/>
              <a:pathLst>
                <a:path w="4406" h="3107" extrusionOk="0">
                  <a:moveTo>
                    <a:pt x="1602" y="1"/>
                  </a:moveTo>
                  <a:cubicBezTo>
                    <a:pt x="1360" y="1"/>
                    <a:pt x="1143" y="32"/>
                    <a:pt x="978" y="100"/>
                  </a:cubicBezTo>
                  <a:cubicBezTo>
                    <a:pt x="916" y="115"/>
                    <a:pt x="854" y="162"/>
                    <a:pt x="823" y="177"/>
                  </a:cubicBezTo>
                  <a:lnTo>
                    <a:pt x="761" y="208"/>
                  </a:lnTo>
                  <a:cubicBezTo>
                    <a:pt x="668" y="286"/>
                    <a:pt x="590" y="363"/>
                    <a:pt x="497" y="441"/>
                  </a:cubicBezTo>
                  <a:cubicBezTo>
                    <a:pt x="420" y="549"/>
                    <a:pt x="373" y="642"/>
                    <a:pt x="311" y="736"/>
                  </a:cubicBezTo>
                  <a:cubicBezTo>
                    <a:pt x="63" y="1201"/>
                    <a:pt x="1" y="1790"/>
                    <a:pt x="156" y="2054"/>
                  </a:cubicBezTo>
                  <a:cubicBezTo>
                    <a:pt x="318" y="2334"/>
                    <a:pt x="929" y="2614"/>
                    <a:pt x="1403" y="2614"/>
                  </a:cubicBezTo>
                  <a:cubicBezTo>
                    <a:pt x="1427" y="2614"/>
                    <a:pt x="1451" y="2614"/>
                    <a:pt x="1474" y="2612"/>
                  </a:cubicBezTo>
                  <a:cubicBezTo>
                    <a:pt x="1536" y="2612"/>
                    <a:pt x="1567" y="2597"/>
                    <a:pt x="1614" y="2597"/>
                  </a:cubicBezTo>
                  <a:cubicBezTo>
                    <a:pt x="1629" y="2597"/>
                    <a:pt x="1660" y="2581"/>
                    <a:pt x="1691" y="2581"/>
                  </a:cubicBezTo>
                  <a:cubicBezTo>
                    <a:pt x="1707" y="2581"/>
                    <a:pt x="1753" y="2566"/>
                    <a:pt x="1769" y="2566"/>
                  </a:cubicBezTo>
                  <a:cubicBezTo>
                    <a:pt x="1877" y="2535"/>
                    <a:pt x="2002" y="2504"/>
                    <a:pt x="2110" y="2488"/>
                  </a:cubicBezTo>
                  <a:cubicBezTo>
                    <a:pt x="2190" y="2470"/>
                    <a:pt x="2264" y="2461"/>
                    <a:pt x="2336" y="2461"/>
                  </a:cubicBezTo>
                  <a:cubicBezTo>
                    <a:pt x="2446" y="2461"/>
                    <a:pt x="2550" y="2482"/>
                    <a:pt x="2653" y="2519"/>
                  </a:cubicBezTo>
                  <a:cubicBezTo>
                    <a:pt x="2948" y="2612"/>
                    <a:pt x="3010" y="2829"/>
                    <a:pt x="3149" y="2953"/>
                  </a:cubicBezTo>
                  <a:cubicBezTo>
                    <a:pt x="3276" y="3061"/>
                    <a:pt x="3397" y="3107"/>
                    <a:pt x="3511" y="3107"/>
                  </a:cubicBezTo>
                  <a:cubicBezTo>
                    <a:pt x="3579" y="3107"/>
                    <a:pt x="3644" y="3091"/>
                    <a:pt x="3708" y="3062"/>
                  </a:cubicBezTo>
                  <a:lnTo>
                    <a:pt x="3816" y="3000"/>
                  </a:lnTo>
                  <a:cubicBezTo>
                    <a:pt x="3878" y="2969"/>
                    <a:pt x="3925" y="2907"/>
                    <a:pt x="3971" y="2829"/>
                  </a:cubicBezTo>
                  <a:cubicBezTo>
                    <a:pt x="4157" y="2566"/>
                    <a:pt x="4281" y="2255"/>
                    <a:pt x="4343" y="1945"/>
                  </a:cubicBezTo>
                  <a:cubicBezTo>
                    <a:pt x="4359" y="1837"/>
                    <a:pt x="4390" y="1744"/>
                    <a:pt x="4390" y="1651"/>
                  </a:cubicBezTo>
                  <a:cubicBezTo>
                    <a:pt x="4406" y="1449"/>
                    <a:pt x="4359" y="1247"/>
                    <a:pt x="4281" y="1046"/>
                  </a:cubicBezTo>
                  <a:cubicBezTo>
                    <a:pt x="4157" y="798"/>
                    <a:pt x="3801" y="565"/>
                    <a:pt x="3351" y="363"/>
                  </a:cubicBezTo>
                  <a:cubicBezTo>
                    <a:pt x="3242" y="332"/>
                    <a:pt x="3103" y="270"/>
                    <a:pt x="2963" y="239"/>
                  </a:cubicBezTo>
                  <a:cubicBezTo>
                    <a:pt x="2839" y="193"/>
                    <a:pt x="2715" y="162"/>
                    <a:pt x="2606" y="131"/>
                  </a:cubicBezTo>
                  <a:lnTo>
                    <a:pt x="2420" y="100"/>
                  </a:lnTo>
                  <a:cubicBezTo>
                    <a:pt x="2141" y="36"/>
                    <a:pt x="1857" y="1"/>
                    <a:pt x="1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g2619bdf6bdf_1_56"/>
            <p:cNvSpPr/>
            <p:nvPr/>
          </p:nvSpPr>
          <p:spPr>
            <a:xfrm>
              <a:off x="1880400" y="2471150"/>
              <a:ext cx="27175" cy="31375"/>
            </a:xfrm>
            <a:custGeom>
              <a:avLst/>
              <a:gdLst/>
              <a:ahLst/>
              <a:cxnLst/>
              <a:rect l="l" t="t" r="r" b="b"/>
              <a:pathLst>
                <a:path w="1087" h="1255" extrusionOk="0">
                  <a:moveTo>
                    <a:pt x="175" y="0"/>
                  </a:moveTo>
                  <a:cubicBezTo>
                    <a:pt x="140" y="0"/>
                    <a:pt x="106" y="9"/>
                    <a:pt x="78" y="30"/>
                  </a:cubicBezTo>
                  <a:cubicBezTo>
                    <a:pt x="16" y="92"/>
                    <a:pt x="1" y="185"/>
                    <a:pt x="63" y="262"/>
                  </a:cubicBezTo>
                  <a:lnTo>
                    <a:pt x="854" y="1255"/>
                  </a:lnTo>
                  <a:lnTo>
                    <a:pt x="962" y="1193"/>
                  </a:lnTo>
                  <a:cubicBezTo>
                    <a:pt x="1024" y="1162"/>
                    <a:pt x="1071" y="1100"/>
                    <a:pt x="1086" y="1038"/>
                  </a:cubicBezTo>
                  <a:lnTo>
                    <a:pt x="311" y="61"/>
                  </a:lnTo>
                  <a:lnTo>
                    <a:pt x="295" y="30"/>
                  </a:lnTo>
                  <a:cubicBezTo>
                    <a:pt x="261" y="13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g2619bdf6bdf_1_56"/>
            <p:cNvSpPr/>
            <p:nvPr/>
          </p:nvSpPr>
          <p:spPr>
            <a:xfrm>
              <a:off x="1817200" y="2436975"/>
              <a:ext cx="45400" cy="53150"/>
            </a:xfrm>
            <a:custGeom>
              <a:avLst/>
              <a:gdLst/>
              <a:ahLst/>
              <a:cxnLst/>
              <a:rect l="l" t="t" r="r" b="b"/>
              <a:pathLst>
                <a:path w="1816" h="2126" extrusionOk="0">
                  <a:moveTo>
                    <a:pt x="202" y="1"/>
                  </a:moveTo>
                  <a:cubicBezTo>
                    <a:pt x="125" y="109"/>
                    <a:pt x="63" y="202"/>
                    <a:pt x="0" y="296"/>
                  </a:cubicBezTo>
                  <a:lnTo>
                    <a:pt x="1458" y="2126"/>
                  </a:lnTo>
                  <a:cubicBezTo>
                    <a:pt x="1582" y="2095"/>
                    <a:pt x="1691" y="2064"/>
                    <a:pt x="1815" y="2048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g2619bdf6bdf_1_56"/>
            <p:cNvSpPr/>
            <p:nvPr/>
          </p:nvSpPr>
          <p:spPr>
            <a:xfrm>
              <a:off x="1828050" y="2428450"/>
              <a:ext cx="29500" cy="34625"/>
            </a:xfrm>
            <a:custGeom>
              <a:avLst/>
              <a:gdLst/>
              <a:ahLst/>
              <a:cxnLst/>
              <a:rect l="l" t="t" r="r" b="b"/>
              <a:pathLst>
                <a:path w="1180" h="1385" extrusionOk="0">
                  <a:moveTo>
                    <a:pt x="218" y="1"/>
                  </a:moveTo>
                  <a:cubicBezTo>
                    <a:pt x="156" y="16"/>
                    <a:pt x="94" y="47"/>
                    <a:pt x="63" y="78"/>
                  </a:cubicBezTo>
                  <a:lnTo>
                    <a:pt x="1" y="109"/>
                  </a:lnTo>
                  <a:lnTo>
                    <a:pt x="962" y="1334"/>
                  </a:lnTo>
                  <a:lnTo>
                    <a:pt x="993" y="1350"/>
                  </a:lnTo>
                  <a:cubicBezTo>
                    <a:pt x="1009" y="1373"/>
                    <a:pt x="1032" y="1385"/>
                    <a:pt x="1055" y="1385"/>
                  </a:cubicBezTo>
                  <a:cubicBezTo>
                    <a:pt x="1079" y="1385"/>
                    <a:pt x="1102" y="1373"/>
                    <a:pt x="1117" y="1350"/>
                  </a:cubicBezTo>
                  <a:cubicBezTo>
                    <a:pt x="1164" y="1319"/>
                    <a:pt x="1179" y="1257"/>
                    <a:pt x="1164" y="1179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g2619bdf6bdf_1_56"/>
            <p:cNvSpPr/>
            <p:nvPr/>
          </p:nvSpPr>
          <p:spPr>
            <a:xfrm>
              <a:off x="1882350" y="2432325"/>
              <a:ext cx="35300" cy="43075"/>
            </a:xfrm>
            <a:custGeom>
              <a:avLst/>
              <a:gdLst/>
              <a:ahLst/>
              <a:cxnLst/>
              <a:rect l="l" t="t" r="r" b="b"/>
              <a:pathLst>
                <a:path w="1412" h="1723" extrusionOk="0">
                  <a:moveTo>
                    <a:pt x="0" y="1"/>
                  </a:moveTo>
                  <a:lnTo>
                    <a:pt x="1380" y="1722"/>
                  </a:lnTo>
                  <a:cubicBezTo>
                    <a:pt x="1396" y="1629"/>
                    <a:pt x="1411" y="1536"/>
                    <a:pt x="1411" y="1412"/>
                  </a:cubicBezTo>
                  <a:lnTo>
                    <a:pt x="388" y="140"/>
                  </a:lnTo>
                  <a:cubicBezTo>
                    <a:pt x="264" y="94"/>
                    <a:pt x="140" y="3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g2619bdf6bdf_1_56"/>
            <p:cNvSpPr/>
            <p:nvPr/>
          </p:nvSpPr>
          <p:spPr>
            <a:xfrm>
              <a:off x="1869150" y="2428850"/>
              <a:ext cx="38425" cy="45575"/>
            </a:xfrm>
            <a:custGeom>
              <a:avLst/>
              <a:gdLst/>
              <a:ahLst/>
              <a:cxnLst/>
              <a:rect l="l" t="t" r="r" b="b"/>
              <a:pathLst>
                <a:path w="1537" h="1823" extrusionOk="0">
                  <a:moveTo>
                    <a:pt x="1" y="0"/>
                  </a:moveTo>
                  <a:lnTo>
                    <a:pt x="1459" y="1799"/>
                  </a:lnTo>
                  <a:cubicBezTo>
                    <a:pt x="1466" y="1815"/>
                    <a:pt x="1474" y="1823"/>
                    <a:pt x="1484" y="1823"/>
                  </a:cubicBezTo>
                  <a:cubicBezTo>
                    <a:pt x="1494" y="1823"/>
                    <a:pt x="1505" y="1815"/>
                    <a:pt x="1521" y="1799"/>
                  </a:cubicBezTo>
                  <a:cubicBezTo>
                    <a:pt x="1536" y="1784"/>
                    <a:pt x="1536" y="1753"/>
                    <a:pt x="1521" y="1722"/>
                  </a:cubicBezTo>
                  <a:lnTo>
                    <a:pt x="171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g2619bdf6bdf_1_56"/>
            <p:cNvSpPr/>
            <p:nvPr/>
          </p:nvSpPr>
          <p:spPr>
            <a:xfrm>
              <a:off x="1826900" y="2465775"/>
              <a:ext cx="22500" cy="25525"/>
            </a:xfrm>
            <a:custGeom>
              <a:avLst/>
              <a:gdLst/>
              <a:ahLst/>
              <a:cxnLst/>
              <a:rect l="l" t="t" r="r" b="b"/>
              <a:pathLst>
                <a:path w="900" h="1021" extrusionOk="0">
                  <a:moveTo>
                    <a:pt x="64" y="0"/>
                  </a:moveTo>
                  <a:cubicBezTo>
                    <a:pt x="51" y="0"/>
                    <a:pt x="39" y="4"/>
                    <a:pt x="31" y="12"/>
                  </a:cubicBezTo>
                  <a:cubicBezTo>
                    <a:pt x="0" y="43"/>
                    <a:pt x="0" y="74"/>
                    <a:pt x="31" y="90"/>
                  </a:cubicBezTo>
                  <a:lnTo>
                    <a:pt x="760" y="1020"/>
                  </a:lnTo>
                  <a:cubicBezTo>
                    <a:pt x="822" y="1020"/>
                    <a:pt x="853" y="1005"/>
                    <a:pt x="900" y="1005"/>
                  </a:cubicBezTo>
                  <a:lnTo>
                    <a:pt x="109" y="12"/>
                  </a:lnTo>
                  <a:cubicBezTo>
                    <a:pt x="93" y="4"/>
                    <a:pt x="78" y="0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g2619bdf6bdf_1_56"/>
            <p:cNvSpPr/>
            <p:nvPr/>
          </p:nvSpPr>
          <p:spPr>
            <a:xfrm>
              <a:off x="1806725" y="2424950"/>
              <a:ext cx="118300" cy="80100"/>
            </a:xfrm>
            <a:custGeom>
              <a:avLst/>
              <a:gdLst/>
              <a:ahLst/>
              <a:cxnLst/>
              <a:rect l="l" t="t" r="r" b="b"/>
              <a:pathLst>
                <a:path w="4732" h="3204" extrusionOk="0">
                  <a:moveTo>
                    <a:pt x="1699" y="119"/>
                  </a:moveTo>
                  <a:cubicBezTo>
                    <a:pt x="2042" y="119"/>
                    <a:pt x="2452" y="177"/>
                    <a:pt x="2886" y="296"/>
                  </a:cubicBezTo>
                  <a:cubicBezTo>
                    <a:pt x="3599" y="513"/>
                    <a:pt x="4157" y="839"/>
                    <a:pt x="4312" y="1149"/>
                  </a:cubicBezTo>
                  <a:cubicBezTo>
                    <a:pt x="4638" y="1769"/>
                    <a:pt x="4173" y="2777"/>
                    <a:pt x="3894" y="3010"/>
                  </a:cubicBezTo>
                  <a:cubicBezTo>
                    <a:pt x="3816" y="3075"/>
                    <a:pt x="3732" y="3102"/>
                    <a:pt x="3648" y="3102"/>
                  </a:cubicBezTo>
                  <a:cubicBezTo>
                    <a:pt x="3513" y="3102"/>
                    <a:pt x="3378" y="3034"/>
                    <a:pt x="3273" y="2948"/>
                  </a:cubicBezTo>
                  <a:cubicBezTo>
                    <a:pt x="3211" y="2917"/>
                    <a:pt x="3180" y="2870"/>
                    <a:pt x="3134" y="2808"/>
                  </a:cubicBezTo>
                  <a:cubicBezTo>
                    <a:pt x="3041" y="2700"/>
                    <a:pt x="2932" y="2576"/>
                    <a:pt x="2777" y="2529"/>
                  </a:cubicBezTo>
                  <a:cubicBezTo>
                    <a:pt x="2650" y="2478"/>
                    <a:pt x="2539" y="2456"/>
                    <a:pt x="2418" y="2456"/>
                  </a:cubicBezTo>
                  <a:cubicBezTo>
                    <a:pt x="2245" y="2456"/>
                    <a:pt x="2053" y="2502"/>
                    <a:pt x="1769" y="2576"/>
                  </a:cubicBezTo>
                  <a:cubicBezTo>
                    <a:pt x="1661" y="2607"/>
                    <a:pt x="1545" y="2621"/>
                    <a:pt x="1427" y="2621"/>
                  </a:cubicBezTo>
                  <a:cubicBezTo>
                    <a:pt x="952" y="2621"/>
                    <a:pt x="448" y="2390"/>
                    <a:pt x="311" y="2079"/>
                  </a:cubicBezTo>
                  <a:cubicBezTo>
                    <a:pt x="109" y="1630"/>
                    <a:pt x="311" y="668"/>
                    <a:pt x="931" y="280"/>
                  </a:cubicBezTo>
                  <a:cubicBezTo>
                    <a:pt x="1099" y="174"/>
                    <a:pt x="1368" y="119"/>
                    <a:pt x="1699" y="119"/>
                  </a:cubicBezTo>
                  <a:close/>
                  <a:moveTo>
                    <a:pt x="1681" y="1"/>
                  </a:moveTo>
                  <a:cubicBezTo>
                    <a:pt x="1361" y="1"/>
                    <a:pt x="1068" y="48"/>
                    <a:pt x="869" y="172"/>
                  </a:cubicBezTo>
                  <a:cubicBezTo>
                    <a:pt x="187" y="606"/>
                    <a:pt x="1" y="1645"/>
                    <a:pt x="218" y="2110"/>
                  </a:cubicBezTo>
                  <a:cubicBezTo>
                    <a:pt x="264" y="2234"/>
                    <a:pt x="342" y="2327"/>
                    <a:pt x="451" y="2405"/>
                  </a:cubicBezTo>
                  <a:cubicBezTo>
                    <a:pt x="725" y="2603"/>
                    <a:pt x="1054" y="2707"/>
                    <a:pt x="1394" y="2707"/>
                  </a:cubicBezTo>
                  <a:cubicBezTo>
                    <a:pt x="1533" y="2707"/>
                    <a:pt x="1675" y="2689"/>
                    <a:pt x="1815" y="2653"/>
                  </a:cubicBezTo>
                  <a:cubicBezTo>
                    <a:pt x="2124" y="2588"/>
                    <a:pt x="2308" y="2545"/>
                    <a:pt x="2461" y="2545"/>
                  </a:cubicBezTo>
                  <a:cubicBezTo>
                    <a:pt x="2561" y="2545"/>
                    <a:pt x="2647" y="2564"/>
                    <a:pt x="2746" y="2607"/>
                  </a:cubicBezTo>
                  <a:cubicBezTo>
                    <a:pt x="2870" y="2653"/>
                    <a:pt x="2979" y="2762"/>
                    <a:pt x="3056" y="2870"/>
                  </a:cubicBezTo>
                  <a:cubicBezTo>
                    <a:pt x="3103" y="2932"/>
                    <a:pt x="3134" y="2994"/>
                    <a:pt x="3196" y="3025"/>
                  </a:cubicBezTo>
                  <a:cubicBezTo>
                    <a:pt x="3332" y="3145"/>
                    <a:pt x="3488" y="3203"/>
                    <a:pt x="3633" y="3203"/>
                  </a:cubicBezTo>
                  <a:cubicBezTo>
                    <a:pt x="3752" y="3203"/>
                    <a:pt x="3865" y="3164"/>
                    <a:pt x="3956" y="3087"/>
                  </a:cubicBezTo>
                  <a:cubicBezTo>
                    <a:pt x="4250" y="2808"/>
                    <a:pt x="4731" y="1769"/>
                    <a:pt x="4405" y="1087"/>
                  </a:cubicBezTo>
                  <a:cubicBezTo>
                    <a:pt x="4204" y="668"/>
                    <a:pt x="3490" y="358"/>
                    <a:pt x="2886" y="172"/>
                  </a:cubicBezTo>
                  <a:cubicBezTo>
                    <a:pt x="2531" y="76"/>
                    <a:pt x="2084" y="1"/>
                    <a:pt x="1681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g2619bdf6bdf_1_56"/>
            <p:cNvSpPr/>
            <p:nvPr/>
          </p:nvSpPr>
          <p:spPr>
            <a:xfrm>
              <a:off x="1751275" y="2434050"/>
              <a:ext cx="38025" cy="58200"/>
            </a:xfrm>
            <a:custGeom>
              <a:avLst/>
              <a:gdLst/>
              <a:ahLst/>
              <a:cxnLst/>
              <a:rect l="l" t="t" r="r" b="b"/>
              <a:pathLst>
                <a:path w="1521" h="2328" extrusionOk="0">
                  <a:moveTo>
                    <a:pt x="651" y="1"/>
                  </a:moveTo>
                  <a:cubicBezTo>
                    <a:pt x="626" y="1"/>
                    <a:pt x="600" y="4"/>
                    <a:pt x="575" y="9"/>
                  </a:cubicBezTo>
                  <a:cubicBezTo>
                    <a:pt x="1" y="118"/>
                    <a:pt x="78" y="1793"/>
                    <a:pt x="575" y="2181"/>
                  </a:cubicBezTo>
                  <a:cubicBezTo>
                    <a:pt x="681" y="2280"/>
                    <a:pt x="820" y="2327"/>
                    <a:pt x="958" y="2327"/>
                  </a:cubicBezTo>
                  <a:cubicBezTo>
                    <a:pt x="1123" y="2327"/>
                    <a:pt x="1287" y="2260"/>
                    <a:pt x="1397" y="2134"/>
                  </a:cubicBezTo>
                  <a:lnTo>
                    <a:pt x="1412" y="2119"/>
                  </a:lnTo>
                  <a:lnTo>
                    <a:pt x="1521" y="1173"/>
                  </a:lnTo>
                  <a:cubicBezTo>
                    <a:pt x="1521" y="1173"/>
                    <a:pt x="1168" y="1"/>
                    <a:pt x="651" y="1"/>
                  </a:cubicBez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g2619bdf6bdf_1_56"/>
            <p:cNvSpPr/>
            <p:nvPr/>
          </p:nvSpPr>
          <p:spPr>
            <a:xfrm>
              <a:off x="1766025" y="2446300"/>
              <a:ext cx="17475" cy="39650"/>
            </a:xfrm>
            <a:custGeom>
              <a:avLst/>
              <a:gdLst/>
              <a:ahLst/>
              <a:cxnLst/>
              <a:rect l="l" t="t" r="r" b="b"/>
              <a:pathLst>
                <a:path w="699" h="1586" extrusionOk="0">
                  <a:moveTo>
                    <a:pt x="16" y="0"/>
                  </a:moveTo>
                  <a:cubicBezTo>
                    <a:pt x="341" y="295"/>
                    <a:pt x="450" y="714"/>
                    <a:pt x="466" y="1148"/>
                  </a:cubicBezTo>
                  <a:cubicBezTo>
                    <a:pt x="403" y="1010"/>
                    <a:pt x="310" y="893"/>
                    <a:pt x="147" y="893"/>
                  </a:cubicBezTo>
                  <a:cubicBezTo>
                    <a:pt x="108" y="893"/>
                    <a:pt x="64" y="900"/>
                    <a:pt x="16" y="915"/>
                  </a:cubicBezTo>
                  <a:cubicBezTo>
                    <a:pt x="0" y="915"/>
                    <a:pt x="16" y="931"/>
                    <a:pt x="16" y="931"/>
                  </a:cubicBezTo>
                  <a:cubicBezTo>
                    <a:pt x="171" y="931"/>
                    <a:pt x="310" y="1024"/>
                    <a:pt x="372" y="1179"/>
                  </a:cubicBezTo>
                  <a:cubicBezTo>
                    <a:pt x="403" y="1303"/>
                    <a:pt x="450" y="1411"/>
                    <a:pt x="450" y="1551"/>
                  </a:cubicBezTo>
                  <a:cubicBezTo>
                    <a:pt x="450" y="1574"/>
                    <a:pt x="469" y="1586"/>
                    <a:pt x="489" y="1586"/>
                  </a:cubicBezTo>
                  <a:cubicBezTo>
                    <a:pt x="508" y="1586"/>
                    <a:pt x="528" y="1574"/>
                    <a:pt x="528" y="1551"/>
                  </a:cubicBezTo>
                  <a:lnTo>
                    <a:pt x="528" y="1536"/>
                  </a:lnTo>
                  <a:cubicBezTo>
                    <a:pt x="698" y="1024"/>
                    <a:pt x="543" y="217"/>
                    <a:pt x="16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g2619bdf6bdf_1_56"/>
            <p:cNvSpPr/>
            <p:nvPr/>
          </p:nvSpPr>
          <p:spPr>
            <a:xfrm>
              <a:off x="1743525" y="2559900"/>
              <a:ext cx="97350" cy="107575"/>
            </a:xfrm>
            <a:custGeom>
              <a:avLst/>
              <a:gdLst/>
              <a:ahLst/>
              <a:cxnLst/>
              <a:rect l="l" t="t" r="r" b="b"/>
              <a:pathLst>
                <a:path w="3894" h="4303" extrusionOk="0">
                  <a:moveTo>
                    <a:pt x="621" y="0"/>
                  </a:moveTo>
                  <a:lnTo>
                    <a:pt x="1" y="791"/>
                  </a:lnTo>
                  <a:cubicBezTo>
                    <a:pt x="1" y="791"/>
                    <a:pt x="1764" y="4302"/>
                    <a:pt x="1858" y="4302"/>
                  </a:cubicBezTo>
                  <a:cubicBezTo>
                    <a:pt x="1860" y="4302"/>
                    <a:pt x="1861" y="4300"/>
                    <a:pt x="1862" y="4297"/>
                  </a:cubicBezTo>
                  <a:lnTo>
                    <a:pt x="2761" y="2885"/>
                  </a:lnTo>
                  <a:lnTo>
                    <a:pt x="3723" y="4033"/>
                  </a:lnTo>
                  <a:lnTo>
                    <a:pt x="3894" y="1427"/>
                  </a:lnTo>
                  <a:lnTo>
                    <a:pt x="3707" y="869"/>
                  </a:lnTo>
                  <a:lnTo>
                    <a:pt x="2715" y="255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g2619bdf6bdf_1_56"/>
            <p:cNvSpPr/>
            <p:nvPr/>
          </p:nvSpPr>
          <p:spPr>
            <a:xfrm>
              <a:off x="1742475" y="2579900"/>
              <a:ext cx="99175" cy="91700"/>
            </a:xfrm>
            <a:custGeom>
              <a:avLst/>
              <a:gdLst/>
              <a:ahLst/>
              <a:cxnLst/>
              <a:rect l="l" t="t" r="r" b="b"/>
              <a:pathLst>
                <a:path w="3967" h="3668" extrusionOk="0">
                  <a:moveTo>
                    <a:pt x="14" y="0"/>
                  </a:moveTo>
                  <a:cubicBezTo>
                    <a:pt x="5" y="0"/>
                    <a:pt x="1" y="11"/>
                    <a:pt x="12" y="22"/>
                  </a:cubicBezTo>
                  <a:cubicBezTo>
                    <a:pt x="259" y="624"/>
                    <a:pt x="1857" y="3667"/>
                    <a:pt x="1888" y="3667"/>
                  </a:cubicBezTo>
                  <a:cubicBezTo>
                    <a:pt x="1888" y="3667"/>
                    <a:pt x="1888" y="3667"/>
                    <a:pt x="1888" y="3667"/>
                  </a:cubicBezTo>
                  <a:cubicBezTo>
                    <a:pt x="1888" y="3668"/>
                    <a:pt x="1889" y="3668"/>
                    <a:pt x="1889" y="3668"/>
                  </a:cubicBezTo>
                  <a:cubicBezTo>
                    <a:pt x="1923" y="3668"/>
                    <a:pt x="2712" y="2423"/>
                    <a:pt x="2819" y="2178"/>
                  </a:cubicBezTo>
                  <a:cubicBezTo>
                    <a:pt x="2954" y="2388"/>
                    <a:pt x="3767" y="3392"/>
                    <a:pt x="3824" y="3392"/>
                  </a:cubicBezTo>
                  <a:cubicBezTo>
                    <a:pt x="3826" y="3392"/>
                    <a:pt x="3827" y="3391"/>
                    <a:pt x="3827" y="3388"/>
                  </a:cubicBezTo>
                  <a:cubicBezTo>
                    <a:pt x="3889" y="2923"/>
                    <a:pt x="3905" y="2426"/>
                    <a:pt x="3920" y="1961"/>
                  </a:cubicBezTo>
                  <a:cubicBezTo>
                    <a:pt x="3936" y="1542"/>
                    <a:pt x="3967" y="1093"/>
                    <a:pt x="3967" y="674"/>
                  </a:cubicBezTo>
                  <a:cubicBezTo>
                    <a:pt x="3967" y="658"/>
                    <a:pt x="3959" y="651"/>
                    <a:pt x="3949" y="651"/>
                  </a:cubicBezTo>
                  <a:cubicBezTo>
                    <a:pt x="3939" y="651"/>
                    <a:pt x="3928" y="658"/>
                    <a:pt x="3920" y="674"/>
                  </a:cubicBezTo>
                  <a:cubicBezTo>
                    <a:pt x="3796" y="1077"/>
                    <a:pt x="3749" y="2721"/>
                    <a:pt x="3718" y="3109"/>
                  </a:cubicBezTo>
                  <a:cubicBezTo>
                    <a:pt x="3672" y="3047"/>
                    <a:pt x="2817" y="2116"/>
                    <a:pt x="2804" y="2116"/>
                  </a:cubicBezTo>
                  <a:cubicBezTo>
                    <a:pt x="2803" y="2116"/>
                    <a:pt x="2803" y="2116"/>
                    <a:pt x="2803" y="2116"/>
                  </a:cubicBezTo>
                  <a:cubicBezTo>
                    <a:pt x="2633" y="2333"/>
                    <a:pt x="1966" y="3357"/>
                    <a:pt x="1935" y="3466"/>
                  </a:cubicBezTo>
                  <a:cubicBezTo>
                    <a:pt x="1640" y="2876"/>
                    <a:pt x="399" y="565"/>
                    <a:pt x="27" y="7"/>
                  </a:cubicBezTo>
                  <a:cubicBezTo>
                    <a:pt x="23" y="2"/>
                    <a:pt x="18" y="0"/>
                    <a:pt x="14" y="0"/>
                  </a:cubicBezTo>
                  <a:close/>
                </a:path>
              </a:pathLst>
            </a:custGeom>
            <a:solidFill>
              <a:srgbClr val="30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g2619bdf6bdf_1_56"/>
            <p:cNvSpPr/>
            <p:nvPr/>
          </p:nvSpPr>
          <p:spPr>
            <a:xfrm>
              <a:off x="2119250" y="2915075"/>
              <a:ext cx="34925" cy="52750"/>
            </a:xfrm>
            <a:custGeom>
              <a:avLst/>
              <a:gdLst/>
              <a:ahLst/>
              <a:cxnLst/>
              <a:rect l="l" t="t" r="r" b="b"/>
              <a:pathLst>
                <a:path w="1397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1396" y="2109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g2619bdf6bdf_1_56"/>
            <p:cNvSpPr/>
            <p:nvPr/>
          </p:nvSpPr>
          <p:spPr>
            <a:xfrm>
              <a:off x="2333675" y="2851100"/>
              <a:ext cx="34925" cy="116725"/>
            </a:xfrm>
            <a:custGeom>
              <a:avLst/>
              <a:gdLst/>
              <a:ahLst/>
              <a:cxnLst/>
              <a:rect l="l" t="t" r="r" b="b"/>
              <a:pathLst>
                <a:path w="1397" h="4669" extrusionOk="0">
                  <a:moveTo>
                    <a:pt x="0" y="0"/>
                  </a:moveTo>
                  <a:lnTo>
                    <a:pt x="0" y="4668"/>
                  </a:lnTo>
                  <a:lnTo>
                    <a:pt x="1396" y="4668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g2619bdf6bdf_1_56"/>
            <p:cNvSpPr/>
            <p:nvPr/>
          </p:nvSpPr>
          <p:spPr>
            <a:xfrm>
              <a:off x="2119250" y="2833650"/>
              <a:ext cx="249350" cy="99275"/>
            </a:xfrm>
            <a:custGeom>
              <a:avLst/>
              <a:gdLst/>
              <a:ahLst/>
              <a:cxnLst/>
              <a:rect l="l" t="t" r="r" b="b"/>
              <a:pathLst>
                <a:path w="9974" h="3971" extrusionOk="0">
                  <a:moveTo>
                    <a:pt x="9973" y="0"/>
                  </a:moveTo>
                  <a:lnTo>
                    <a:pt x="0" y="3257"/>
                  </a:lnTo>
                  <a:lnTo>
                    <a:pt x="0" y="3971"/>
                  </a:lnTo>
                  <a:lnTo>
                    <a:pt x="9973" y="714"/>
                  </a:lnTo>
                  <a:lnTo>
                    <a:pt x="99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3" name="Google Shape;1923;g2619bdf6bdf_1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5300" y="925775"/>
            <a:ext cx="2338525" cy="34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4" name="Google Shape;1924;g2619bdf6bdf_1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5625" y="953500"/>
            <a:ext cx="2463925" cy="34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9" name="Google Shape;1929;g2619bdf6bdf_1_108"/>
          <p:cNvGrpSpPr/>
          <p:nvPr/>
        </p:nvGrpSpPr>
        <p:grpSpPr>
          <a:xfrm rot="10800000" flipH="1">
            <a:off x="7806518" y="96731"/>
            <a:ext cx="4210803" cy="931612"/>
            <a:chOff x="6135243" y="509694"/>
            <a:chExt cx="4210803" cy="931612"/>
          </a:xfrm>
        </p:grpSpPr>
        <p:sp>
          <p:nvSpPr>
            <p:cNvPr id="1930" name="Google Shape;1930;g2619bdf6bdf_1_108"/>
            <p:cNvSpPr/>
            <p:nvPr/>
          </p:nvSpPr>
          <p:spPr>
            <a:xfrm rot="-5400000">
              <a:off x="7730875" y="-786985"/>
              <a:ext cx="556247" cy="3516670"/>
            </a:xfrm>
            <a:custGeom>
              <a:avLst/>
              <a:gdLst/>
              <a:ahLst/>
              <a:cxnLst/>
              <a:rect l="l" t="t" r="r" b="b"/>
              <a:pathLst>
                <a:path w="3149" h="15790" extrusionOk="0">
                  <a:moveTo>
                    <a:pt x="0" y="0"/>
                  </a:moveTo>
                  <a:lnTo>
                    <a:pt x="0" y="3707"/>
                  </a:lnTo>
                  <a:lnTo>
                    <a:pt x="3056" y="7895"/>
                  </a:lnTo>
                  <a:lnTo>
                    <a:pt x="3056" y="15789"/>
                  </a:lnTo>
                  <a:lnTo>
                    <a:pt x="3149" y="15789"/>
                  </a:lnTo>
                  <a:lnTo>
                    <a:pt x="3149" y="7848"/>
                  </a:lnTo>
                  <a:lnTo>
                    <a:pt x="78" y="367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g2619bdf6bdf_1_108"/>
            <p:cNvSpPr/>
            <p:nvPr/>
          </p:nvSpPr>
          <p:spPr>
            <a:xfrm rot="-5400000">
              <a:off x="6133918" y="1187736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52" y="92"/>
                  </a:moveTo>
                  <a:cubicBezTo>
                    <a:pt x="477" y="92"/>
                    <a:pt x="559" y="196"/>
                    <a:pt x="559" y="326"/>
                  </a:cubicBezTo>
                  <a:cubicBezTo>
                    <a:pt x="559" y="466"/>
                    <a:pt x="450" y="559"/>
                    <a:pt x="326" y="559"/>
                  </a:cubicBezTo>
                  <a:cubicBezTo>
                    <a:pt x="187" y="559"/>
                    <a:pt x="94" y="450"/>
                    <a:pt x="94" y="326"/>
                  </a:cubicBezTo>
                  <a:cubicBezTo>
                    <a:pt x="94" y="187"/>
                    <a:pt x="218" y="94"/>
                    <a:pt x="326" y="94"/>
                  </a:cubicBezTo>
                  <a:cubicBezTo>
                    <a:pt x="335" y="93"/>
                    <a:pt x="344" y="92"/>
                    <a:pt x="352" y="92"/>
                  </a:cubicBezTo>
                  <a:close/>
                  <a:moveTo>
                    <a:pt x="311" y="1"/>
                  </a:moveTo>
                  <a:cubicBezTo>
                    <a:pt x="140" y="1"/>
                    <a:pt x="0" y="156"/>
                    <a:pt x="0" y="326"/>
                  </a:cubicBezTo>
                  <a:cubicBezTo>
                    <a:pt x="0" y="497"/>
                    <a:pt x="156" y="637"/>
                    <a:pt x="326" y="637"/>
                  </a:cubicBezTo>
                  <a:cubicBezTo>
                    <a:pt x="497" y="637"/>
                    <a:pt x="652" y="481"/>
                    <a:pt x="636" y="311"/>
                  </a:cubicBezTo>
                  <a:cubicBezTo>
                    <a:pt x="636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g2619bdf6bdf_1_108"/>
            <p:cNvSpPr/>
            <p:nvPr/>
          </p:nvSpPr>
          <p:spPr>
            <a:xfrm rot="-5400000">
              <a:off x="8548261" y="-405760"/>
              <a:ext cx="559074" cy="3036496"/>
            </a:xfrm>
            <a:custGeom>
              <a:avLst/>
              <a:gdLst/>
              <a:ahLst/>
              <a:cxnLst/>
              <a:rect l="l" t="t" r="r" b="b"/>
              <a:pathLst>
                <a:path w="3165" h="13634" extrusionOk="0">
                  <a:moveTo>
                    <a:pt x="1" y="0"/>
                  </a:moveTo>
                  <a:lnTo>
                    <a:pt x="1" y="2063"/>
                  </a:lnTo>
                  <a:lnTo>
                    <a:pt x="3072" y="6251"/>
                  </a:lnTo>
                  <a:lnTo>
                    <a:pt x="3072" y="13633"/>
                  </a:lnTo>
                  <a:lnTo>
                    <a:pt x="3165" y="13633"/>
                  </a:lnTo>
                  <a:lnTo>
                    <a:pt x="3165" y="6220"/>
                  </a:lnTo>
                  <a:lnTo>
                    <a:pt x="109" y="201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g2619bdf6bdf_1_108"/>
            <p:cNvSpPr/>
            <p:nvPr/>
          </p:nvSpPr>
          <p:spPr>
            <a:xfrm rot="-5400000">
              <a:off x="7200560" y="1327460"/>
              <a:ext cx="115171" cy="112521"/>
            </a:xfrm>
            <a:custGeom>
              <a:avLst/>
              <a:gdLst/>
              <a:ahLst/>
              <a:cxnLst/>
              <a:rect l="l" t="t" r="r" b="b"/>
              <a:pathLst>
                <a:path w="652" h="637" extrusionOk="0">
                  <a:moveTo>
                    <a:pt x="326" y="63"/>
                  </a:moveTo>
                  <a:cubicBezTo>
                    <a:pt x="466" y="63"/>
                    <a:pt x="559" y="187"/>
                    <a:pt x="559" y="311"/>
                  </a:cubicBezTo>
                  <a:cubicBezTo>
                    <a:pt x="559" y="435"/>
                    <a:pt x="435" y="543"/>
                    <a:pt x="326" y="543"/>
                  </a:cubicBezTo>
                  <a:cubicBezTo>
                    <a:pt x="187" y="543"/>
                    <a:pt x="94" y="419"/>
                    <a:pt x="94" y="311"/>
                  </a:cubicBezTo>
                  <a:cubicBezTo>
                    <a:pt x="94" y="171"/>
                    <a:pt x="202" y="63"/>
                    <a:pt x="326" y="63"/>
                  </a:cubicBezTo>
                  <a:close/>
                  <a:moveTo>
                    <a:pt x="311" y="0"/>
                  </a:moveTo>
                  <a:cubicBezTo>
                    <a:pt x="125" y="0"/>
                    <a:pt x="0" y="156"/>
                    <a:pt x="0" y="326"/>
                  </a:cubicBezTo>
                  <a:cubicBezTo>
                    <a:pt x="0" y="497"/>
                    <a:pt x="156" y="636"/>
                    <a:pt x="326" y="636"/>
                  </a:cubicBezTo>
                  <a:cubicBezTo>
                    <a:pt x="497" y="636"/>
                    <a:pt x="652" y="481"/>
                    <a:pt x="636" y="311"/>
                  </a:cubicBezTo>
                  <a:cubicBezTo>
                    <a:pt x="636" y="125"/>
                    <a:pt x="48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g2619bdf6bdf_1_108"/>
            <p:cNvSpPr/>
            <p:nvPr/>
          </p:nvSpPr>
          <p:spPr>
            <a:xfrm rot="-5400000">
              <a:off x="8196195" y="-836943"/>
              <a:ext cx="16604" cy="2808436"/>
            </a:xfrm>
            <a:custGeom>
              <a:avLst/>
              <a:gdLst/>
              <a:ahLst/>
              <a:cxnLst/>
              <a:rect l="l" t="t" r="r" b="b"/>
              <a:pathLst>
                <a:path w="94" h="12610" extrusionOk="0">
                  <a:moveTo>
                    <a:pt x="1" y="0"/>
                  </a:moveTo>
                  <a:lnTo>
                    <a:pt x="1" y="12610"/>
                  </a:lnTo>
                  <a:lnTo>
                    <a:pt x="94" y="1261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g2619bdf6bdf_1_108"/>
            <p:cNvSpPr/>
            <p:nvPr/>
          </p:nvSpPr>
          <p:spPr>
            <a:xfrm rot="-5400000">
              <a:off x="6699616" y="509694"/>
              <a:ext cx="109695" cy="109695"/>
            </a:xfrm>
            <a:custGeom>
              <a:avLst/>
              <a:gdLst/>
              <a:ahLst/>
              <a:cxnLst/>
              <a:rect l="l" t="t" r="r" b="b"/>
              <a:pathLst>
                <a:path w="621" h="621" extrusionOk="0">
                  <a:moveTo>
                    <a:pt x="311" y="78"/>
                  </a:moveTo>
                  <a:cubicBezTo>
                    <a:pt x="419" y="78"/>
                    <a:pt x="512" y="171"/>
                    <a:pt x="543" y="311"/>
                  </a:cubicBezTo>
                  <a:cubicBezTo>
                    <a:pt x="543" y="450"/>
                    <a:pt x="435" y="543"/>
                    <a:pt x="311" y="543"/>
                  </a:cubicBezTo>
                  <a:cubicBezTo>
                    <a:pt x="171" y="543"/>
                    <a:pt x="78" y="450"/>
                    <a:pt x="78" y="311"/>
                  </a:cubicBezTo>
                  <a:cubicBezTo>
                    <a:pt x="78" y="171"/>
                    <a:pt x="186" y="78"/>
                    <a:pt x="311" y="78"/>
                  </a:cubicBezTo>
                  <a:close/>
                  <a:moveTo>
                    <a:pt x="311" y="1"/>
                  </a:moveTo>
                  <a:cubicBezTo>
                    <a:pt x="124" y="1"/>
                    <a:pt x="0" y="140"/>
                    <a:pt x="0" y="311"/>
                  </a:cubicBezTo>
                  <a:cubicBezTo>
                    <a:pt x="0" y="481"/>
                    <a:pt x="124" y="621"/>
                    <a:pt x="311" y="621"/>
                  </a:cubicBezTo>
                  <a:cubicBezTo>
                    <a:pt x="481" y="621"/>
                    <a:pt x="621" y="481"/>
                    <a:pt x="621" y="311"/>
                  </a:cubicBezTo>
                  <a:cubicBezTo>
                    <a:pt x="621" y="140"/>
                    <a:pt x="481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6" name="Google Shape;1936;g2619bdf6bdf_1_108"/>
          <p:cNvSpPr txBox="1"/>
          <p:nvPr/>
        </p:nvSpPr>
        <p:spPr>
          <a:xfrm>
            <a:off x="838125" y="305050"/>
            <a:ext cx="4327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Circuit Schematic </a:t>
            </a:r>
            <a:endParaRPr sz="3500" b="0" i="0" u="none" strike="noStrike" cap="non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1937" name="Google Shape;1937;g2619bdf6bdf_1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088" y="1414081"/>
            <a:ext cx="7679824" cy="31627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8" name="Google Shape;1938;g2619bdf6bdf_1_108"/>
          <p:cNvGrpSpPr/>
          <p:nvPr/>
        </p:nvGrpSpPr>
        <p:grpSpPr>
          <a:xfrm rot="-899960">
            <a:off x="8218210" y="3614538"/>
            <a:ext cx="454764" cy="457446"/>
            <a:chOff x="3137370" y="-570001"/>
            <a:chExt cx="454778" cy="457460"/>
          </a:xfrm>
        </p:grpSpPr>
        <p:sp>
          <p:nvSpPr>
            <p:cNvPr id="1939" name="Google Shape;1939;g2619bdf6bdf_1_108"/>
            <p:cNvSpPr/>
            <p:nvPr/>
          </p:nvSpPr>
          <p:spPr>
            <a:xfrm>
              <a:off x="3154081" y="-531752"/>
              <a:ext cx="429756" cy="377388"/>
            </a:xfrm>
            <a:custGeom>
              <a:avLst/>
              <a:gdLst/>
              <a:ahLst/>
              <a:cxnLst/>
              <a:rect l="l" t="t" r="r" b="b"/>
              <a:pathLst>
                <a:path w="4809" h="4223" extrusionOk="0">
                  <a:moveTo>
                    <a:pt x="2391" y="1246"/>
                  </a:moveTo>
                  <a:cubicBezTo>
                    <a:pt x="2524" y="1246"/>
                    <a:pt x="2660" y="1277"/>
                    <a:pt x="2792" y="1340"/>
                  </a:cubicBezTo>
                  <a:cubicBezTo>
                    <a:pt x="2792" y="1340"/>
                    <a:pt x="2792" y="1340"/>
                    <a:pt x="2792" y="1340"/>
                  </a:cubicBezTo>
                  <a:lnTo>
                    <a:pt x="2792" y="1340"/>
                  </a:lnTo>
                  <a:cubicBezTo>
                    <a:pt x="3226" y="1557"/>
                    <a:pt x="3412" y="2069"/>
                    <a:pt x="3195" y="2519"/>
                  </a:cubicBezTo>
                  <a:cubicBezTo>
                    <a:pt x="3052" y="2837"/>
                    <a:pt x="2746" y="3016"/>
                    <a:pt x="2420" y="3016"/>
                  </a:cubicBezTo>
                  <a:cubicBezTo>
                    <a:pt x="2286" y="3016"/>
                    <a:pt x="2148" y="2985"/>
                    <a:pt x="2016" y="2922"/>
                  </a:cubicBezTo>
                  <a:cubicBezTo>
                    <a:pt x="1567" y="2720"/>
                    <a:pt x="1396" y="2193"/>
                    <a:pt x="1613" y="1743"/>
                  </a:cubicBezTo>
                  <a:cubicBezTo>
                    <a:pt x="1767" y="1425"/>
                    <a:pt x="2068" y="1246"/>
                    <a:pt x="2391" y="1246"/>
                  </a:cubicBezTo>
                  <a:close/>
                  <a:moveTo>
                    <a:pt x="2408" y="1113"/>
                  </a:moveTo>
                  <a:cubicBezTo>
                    <a:pt x="2294" y="1113"/>
                    <a:pt x="2181" y="1133"/>
                    <a:pt x="2075" y="1170"/>
                  </a:cubicBezTo>
                  <a:lnTo>
                    <a:pt x="2075" y="1170"/>
                  </a:lnTo>
                  <a:cubicBezTo>
                    <a:pt x="1824" y="1251"/>
                    <a:pt x="1608" y="1428"/>
                    <a:pt x="1489" y="1681"/>
                  </a:cubicBezTo>
                  <a:cubicBezTo>
                    <a:pt x="1256" y="2193"/>
                    <a:pt x="1458" y="2798"/>
                    <a:pt x="1954" y="3015"/>
                  </a:cubicBezTo>
                  <a:cubicBezTo>
                    <a:pt x="2104" y="3092"/>
                    <a:pt x="2261" y="3128"/>
                    <a:pt x="2415" y="3128"/>
                  </a:cubicBezTo>
                  <a:cubicBezTo>
                    <a:pt x="2419" y="3128"/>
                    <a:pt x="2422" y="3128"/>
                    <a:pt x="2426" y="3128"/>
                  </a:cubicBezTo>
                  <a:lnTo>
                    <a:pt x="2426" y="3128"/>
                  </a:lnTo>
                  <a:cubicBezTo>
                    <a:pt x="2429" y="3128"/>
                    <a:pt x="2433" y="3128"/>
                    <a:pt x="2436" y="3128"/>
                  </a:cubicBezTo>
                  <a:cubicBezTo>
                    <a:pt x="2803" y="3128"/>
                    <a:pt x="3154" y="2917"/>
                    <a:pt x="3319" y="2565"/>
                  </a:cubicBezTo>
                  <a:cubicBezTo>
                    <a:pt x="3457" y="2271"/>
                    <a:pt x="3437" y="1945"/>
                    <a:pt x="3298" y="1673"/>
                  </a:cubicBezTo>
                  <a:lnTo>
                    <a:pt x="3298" y="1673"/>
                  </a:lnTo>
                  <a:cubicBezTo>
                    <a:pt x="3229" y="1531"/>
                    <a:pt x="3128" y="1405"/>
                    <a:pt x="2997" y="1310"/>
                  </a:cubicBezTo>
                  <a:lnTo>
                    <a:pt x="2997" y="1310"/>
                  </a:lnTo>
                  <a:cubicBezTo>
                    <a:pt x="2952" y="1275"/>
                    <a:pt x="2905" y="1244"/>
                    <a:pt x="2854" y="1216"/>
                  </a:cubicBezTo>
                  <a:cubicBezTo>
                    <a:pt x="2709" y="1146"/>
                    <a:pt x="2557" y="1113"/>
                    <a:pt x="2408" y="1113"/>
                  </a:cubicBezTo>
                  <a:close/>
                  <a:moveTo>
                    <a:pt x="2398" y="974"/>
                  </a:moveTo>
                  <a:cubicBezTo>
                    <a:pt x="2571" y="974"/>
                    <a:pt x="2748" y="1012"/>
                    <a:pt x="2916" y="1092"/>
                  </a:cubicBezTo>
                  <a:cubicBezTo>
                    <a:pt x="3490" y="1356"/>
                    <a:pt x="3722" y="2054"/>
                    <a:pt x="3459" y="2643"/>
                  </a:cubicBezTo>
                  <a:cubicBezTo>
                    <a:pt x="3257" y="3057"/>
                    <a:pt x="2837" y="3294"/>
                    <a:pt x="2403" y="3294"/>
                  </a:cubicBezTo>
                  <a:cubicBezTo>
                    <a:pt x="2236" y="3294"/>
                    <a:pt x="2067" y="3259"/>
                    <a:pt x="1908" y="3186"/>
                  </a:cubicBezTo>
                  <a:cubicBezTo>
                    <a:pt x="1318" y="2907"/>
                    <a:pt x="1086" y="2209"/>
                    <a:pt x="1365" y="1635"/>
                  </a:cubicBezTo>
                  <a:cubicBezTo>
                    <a:pt x="1553" y="1213"/>
                    <a:pt x="1964" y="974"/>
                    <a:pt x="2398" y="974"/>
                  </a:cubicBezTo>
                  <a:close/>
                  <a:moveTo>
                    <a:pt x="2415" y="0"/>
                  </a:moveTo>
                  <a:cubicBezTo>
                    <a:pt x="1629" y="0"/>
                    <a:pt x="868" y="429"/>
                    <a:pt x="512" y="1185"/>
                  </a:cubicBezTo>
                  <a:cubicBezTo>
                    <a:pt x="0" y="2224"/>
                    <a:pt x="434" y="3511"/>
                    <a:pt x="1473" y="4008"/>
                  </a:cubicBezTo>
                  <a:cubicBezTo>
                    <a:pt x="1770" y="4154"/>
                    <a:pt x="2086" y="4223"/>
                    <a:pt x="2399" y="4223"/>
                  </a:cubicBezTo>
                  <a:cubicBezTo>
                    <a:pt x="3184" y="4223"/>
                    <a:pt x="3946" y="3789"/>
                    <a:pt x="4312" y="3046"/>
                  </a:cubicBezTo>
                  <a:cubicBezTo>
                    <a:pt x="4808" y="1992"/>
                    <a:pt x="4389" y="735"/>
                    <a:pt x="3335" y="208"/>
                  </a:cubicBezTo>
                  <a:cubicBezTo>
                    <a:pt x="3040" y="67"/>
                    <a:pt x="2726" y="0"/>
                    <a:pt x="2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g2619bdf6bdf_1_108"/>
            <p:cNvSpPr/>
            <p:nvPr/>
          </p:nvSpPr>
          <p:spPr>
            <a:xfrm>
              <a:off x="3237190" y="-194399"/>
              <a:ext cx="84629" cy="76318"/>
            </a:xfrm>
            <a:custGeom>
              <a:avLst/>
              <a:gdLst/>
              <a:ahLst/>
              <a:cxnLst/>
              <a:rect l="l" t="t" r="r" b="b"/>
              <a:pathLst>
                <a:path w="947" h="854" extrusionOk="0">
                  <a:moveTo>
                    <a:pt x="218" y="0"/>
                  </a:moveTo>
                  <a:lnTo>
                    <a:pt x="1" y="543"/>
                  </a:lnTo>
                  <a:lnTo>
                    <a:pt x="668" y="853"/>
                  </a:lnTo>
                  <a:lnTo>
                    <a:pt x="947" y="35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g2619bdf6bdf_1_108"/>
            <p:cNvSpPr/>
            <p:nvPr/>
          </p:nvSpPr>
          <p:spPr>
            <a:xfrm>
              <a:off x="3137370" y="-313612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44" y="0"/>
                  </a:moveTo>
                  <a:lnTo>
                    <a:pt x="1" y="233"/>
                  </a:lnTo>
                  <a:lnTo>
                    <a:pt x="249" y="915"/>
                  </a:lnTo>
                  <a:lnTo>
                    <a:pt x="792" y="7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g2619bdf6bdf_1_108"/>
            <p:cNvSpPr/>
            <p:nvPr/>
          </p:nvSpPr>
          <p:spPr>
            <a:xfrm>
              <a:off x="3141570" y="-467499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11" y="1"/>
                  </a:moveTo>
                  <a:lnTo>
                    <a:pt x="0" y="637"/>
                  </a:lnTo>
                  <a:lnTo>
                    <a:pt x="512" y="931"/>
                  </a:lnTo>
                  <a:lnTo>
                    <a:pt x="854" y="218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g2619bdf6bdf_1_108"/>
            <p:cNvSpPr/>
            <p:nvPr/>
          </p:nvSpPr>
          <p:spPr>
            <a:xfrm>
              <a:off x="3256582" y="-570001"/>
              <a:ext cx="81858" cy="73547"/>
            </a:xfrm>
            <a:custGeom>
              <a:avLst/>
              <a:gdLst/>
              <a:ahLst/>
              <a:cxnLst/>
              <a:rect l="l" t="t" r="r" b="b"/>
              <a:pathLst>
                <a:path w="916" h="823" extrusionOk="0">
                  <a:moveTo>
                    <a:pt x="683" y="0"/>
                  </a:moveTo>
                  <a:lnTo>
                    <a:pt x="1" y="248"/>
                  </a:lnTo>
                  <a:lnTo>
                    <a:pt x="140" y="822"/>
                  </a:lnTo>
                  <a:lnTo>
                    <a:pt x="916" y="5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g2619bdf6bdf_1_108"/>
            <p:cNvSpPr/>
            <p:nvPr/>
          </p:nvSpPr>
          <p:spPr>
            <a:xfrm>
              <a:off x="3409039" y="-564460"/>
              <a:ext cx="83288" cy="76318"/>
            </a:xfrm>
            <a:custGeom>
              <a:avLst/>
              <a:gdLst/>
              <a:ahLst/>
              <a:cxnLst/>
              <a:rect l="l" t="t" r="r" b="b"/>
              <a:pathLst>
                <a:path w="932" h="854" extrusionOk="0">
                  <a:moveTo>
                    <a:pt x="296" y="0"/>
                  </a:moveTo>
                  <a:lnTo>
                    <a:pt x="1" y="496"/>
                  </a:lnTo>
                  <a:lnTo>
                    <a:pt x="714" y="853"/>
                  </a:lnTo>
                  <a:lnTo>
                    <a:pt x="931" y="31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g2619bdf6bdf_1_108"/>
            <p:cNvSpPr/>
            <p:nvPr/>
          </p:nvSpPr>
          <p:spPr>
            <a:xfrm>
              <a:off x="3521371" y="-450877"/>
              <a:ext cx="70777" cy="81858"/>
            </a:xfrm>
            <a:custGeom>
              <a:avLst/>
              <a:gdLst/>
              <a:ahLst/>
              <a:cxnLst/>
              <a:rect l="l" t="t" r="r" b="b"/>
              <a:pathLst>
                <a:path w="792" h="916" extrusionOk="0">
                  <a:moveTo>
                    <a:pt x="558" y="1"/>
                  </a:moveTo>
                  <a:lnTo>
                    <a:pt x="0" y="140"/>
                  </a:lnTo>
                  <a:lnTo>
                    <a:pt x="279" y="916"/>
                  </a:lnTo>
                  <a:lnTo>
                    <a:pt x="791" y="68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g2619bdf6bdf_1_108"/>
            <p:cNvSpPr/>
            <p:nvPr/>
          </p:nvSpPr>
          <p:spPr>
            <a:xfrm>
              <a:off x="3513060" y="-298420"/>
              <a:ext cx="76318" cy="83288"/>
            </a:xfrm>
            <a:custGeom>
              <a:avLst/>
              <a:gdLst/>
              <a:ahLst/>
              <a:cxnLst/>
              <a:rect l="l" t="t" r="r" b="b"/>
              <a:pathLst>
                <a:path w="854" h="932" extrusionOk="0">
                  <a:moveTo>
                    <a:pt x="341" y="1"/>
                  </a:moveTo>
                  <a:lnTo>
                    <a:pt x="0" y="730"/>
                  </a:lnTo>
                  <a:lnTo>
                    <a:pt x="543" y="931"/>
                  </a:lnTo>
                  <a:lnTo>
                    <a:pt x="853" y="296"/>
                  </a:lnTo>
                  <a:lnTo>
                    <a:pt x="3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g2619bdf6bdf_1_108"/>
            <p:cNvSpPr/>
            <p:nvPr/>
          </p:nvSpPr>
          <p:spPr>
            <a:xfrm>
              <a:off x="3393847" y="-184748"/>
              <a:ext cx="80429" cy="72207"/>
            </a:xfrm>
            <a:custGeom>
              <a:avLst/>
              <a:gdLst/>
              <a:ahLst/>
              <a:cxnLst/>
              <a:rect l="l" t="t" r="r" b="b"/>
              <a:pathLst>
                <a:path w="900" h="808" extrusionOk="0">
                  <a:moveTo>
                    <a:pt x="745" y="1"/>
                  </a:moveTo>
                  <a:lnTo>
                    <a:pt x="0" y="264"/>
                  </a:lnTo>
                  <a:lnTo>
                    <a:pt x="233" y="807"/>
                  </a:lnTo>
                  <a:lnTo>
                    <a:pt x="900" y="559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8" name="Google Shape;1948;g2619bdf6bdf_1_108"/>
          <p:cNvGrpSpPr/>
          <p:nvPr/>
        </p:nvGrpSpPr>
        <p:grpSpPr>
          <a:xfrm>
            <a:off x="7984623" y="4115930"/>
            <a:ext cx="888556" cy="888556"/>
            <a:chOff x="3601710" y="-660170"/>
            <a:chExt cx="888556" cy="888556"/>
          </a:xfrm>
        </p:grpSpPr>
        <p:sp>
          <p:nvSpPr>
            <p:cNvPr id="1949" name="Google Shape;1949;g2619bdf6bdf_1_108"/>
            <p:cNvSpPr/>
            <p:nvPr/>
          </p:nvSpPr>
          <p:spPr>
            <a:xfrm>
              <a:off x="3633613" y="-585997"/>
              <a:ext cx="838601" cy="740210"/>
            </a:xfrm>
            <a:custGeom>
              <a:avLst/>
              <a:gdLst/>
              <a:ahLst/>
              <a:cxnLst/>
              <a:rect l="l" t="t" r="r" b="b"/>
              <a:pathLst>
                <a:path w="9384" h="8283" extrusionOk="0">
                  <a:moveTo>
                    <a:pt x="4688" y="2208"/>
                  </a:moveTo>
                  <a:cubicBezTo>
                    <a:pt x="4929" y="2208"/>
                    <a:pt x="5175" y="2253"/>
                    <a:pt x="5413" y="2350"/>
                  </a:cubicBezTo>
                  <a:cubicBezTo>
                    <a:pt x="6406" y="2738"/>
                    <a:pt x="6887" y="3870"/>
                    <a:pt x="6483" y="4878"/>
                  </a:cubicBezTo>
                  <a:cubicBezTo>
                    <a:pt x="6178" y="5618"/>
                    <a:pt x="5455" y="6082"/>
                    <a:pt x="4691" y="6082"/>
                  </a:cubicBezTo>
                  <a:cubicBezTo>
                    <a:pt x="4446" y="6082"/>
                    <a:pt x="4196" y="6035"/>
                    <a:pt x="3955" y="5933"/>
                  </a:cubicBezTo>
                  <a:cubicBezTo>
                    <a:pt x="2978" y="5530"/>
                    <a:pt x="2482" y="4413"/>
                    <a:pt x="2901" y="3421"/>
                  </a:cubicBezTo>
                  <a:cubicBezTo>
                    <a:pt x="3207" y="2666"/>
                    <a:pt x="3925" y="2208"/>
                    <a:pt x="4688" y="2208"/>
                  </a:cubicBezTo>
                  <a:close/>
                  <a:moveTo>
                    <a:pt x="4697" y="0"/>
                  </a:moveTo>
                  <a:cubicBezTo>
                    <a:pt x="3061" y="0"/>
                    <a:pt x="1501" y="970"/>
                    <a:pt x="853" y="2583"/>
                  </a:cubicBezTo>
                  <a:cubicBezTo>
                    <a:pt x="0" y="4692"/>
                    <a:pt x="1009" y="7112"/>
                    <a:pt x="3149" y="7980"/>
                  </a:cubicBezTo>
                  <a:cubicBezTo>
                    <a:pt x="3656" y="8185"/>
                    <a:pt x="4180" y="8283"/>
                    <a:pt x="4696" y="8283"/>
                  </a:cubicBezTo>
                  <a:cubicBezTo>
                    <a:pt x="6326" y="8283"/>
                    <a:pt x="7871" y="7311"/>
                    <a:pt x="8531" y="5685"/>
                  </a:cubicBezTo>
                  <a:cubicBezTo>
                    <a:pt x="9384" y="3576"/>
                    <a:pt x="8376" y="1156"/>
                    <a:pt x="6251" y="303"/>
                  </a:cubicBezTo>
                  <a:cubicBezTo>
                    <a:pt x="5743" y="98"/>
                    <a:pt x="5216" y="0"/>
                    <a:pt x="4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g2619bdf6bdf_1_108"/>
            <p:cNvSpPr/>
            <p:nvPr/>
          </p:nvSpPr>
          <p:spPr>
            <a:xfrm>
              <a:off x="3823514" y="8558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341" y="0"/>
                  </a:moveTo>
                  <a:lnTo>
                    <a:pt x="0" y="1086"/>
                  </a:lnTo>
                  <a:lnTo>
                    <a:pt x="1319" y="1598"/>
                  </a:lnTo>
                  <a:lnTo>
                    <a:pt x="1815" y="589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g2619bdf6bdf_1_108"/>
            <p:cNvSpPr/>
            <p:nvPr/>
          </p:nvSpPr>
          <p:spPr>
            <a:xfrm>
              <a:off x="3608681" y="-138993"/>
              <a:ext cx="145576" cy="163627"/>
            </a:xfrm>
            <a:custGeom>
              <a:avLst/>
              <a:gdLst/>
              <a:ahLst/>
              <a:cxnLst/>
              <a:rect l="l" t="t" r="r" b="b"/>
              <a:pathLst>
                <a:path w="1629" h="1831" extrusionOk="0">
                  <a:moveTo>
                    <a:pt x="1008" y="0"/>
                  </a:moveTo>
                  <a:lnTo>
                    <a:pt x="0" y="528"/>
                  </a:lnTo>
                  <a:lnTo>
                    <a:pt x="543" y="1831"/>
                  </a:lnTo>
                  <a:lnTo>
                    <a:pt x="1629" y="1458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g2619bdf6bdf_1_108"/>
            <p:cNvSpPr/>
            <p:nvPr/>
          </p:nvSpPr>
          <p:spPr>
            <a:xfrm>
              <a:off x="3601710" y="-438366"/>
              <a:ext cx="142895" cy="163627"/>
            </a:xfrm>
            <a:custGeom>
              <a:avLst/>
              <a:gdLst/>
              <a:ahLst/>
              <a:cxnLst/>
              <a:rect l="l" t="t" r="r" b="b"/>
              <a:pathLst>
                <a:path w="1599" h="1831" extrusionOk="0">
                  <a:moveTo>
                    <a:pt x="512" y="0"/>
                  </a:moveTo>
                  <a:lnTo>
                    <a:pt x="1" y="1319"/>
                  </a:lnTo>
                  <a:lnTo>
                    <a:pt x="1009" y="1831"/>
                  </a:lnTo>
                  <a:lnTo>
                    <a:pt x="1598" y="357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g2619bdf6bdf_1_108"/>
            <p:cNvSpPr/>
            <p:nvPr/>
          </p:nvSpPr>
          <p:spPr>
            <a:xfrm>
              <a:off x="3805462" y="-653199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1303" y="0"/>
                  </a:moveTo>
                  <a:lnTo>
                    <a:pt x="1" y="543"/>
                  </a:lnTo>
                  <a:lnTo>
                    <a:pt x="373" y="1613"/>
                  </a:lnTo>
                  <a:lnTo>
                    <a:pt x="1831" y="99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g2619bdf6bdf_1_108"/>
            <p:cNvSpPr/>
            <p:nvPr/>
          </p:nvSpPr>
          <p:spPr>
            <a:xfrm>
              <a:off x="4104835" y="-660170"/>
              <a:ext cx="163627" cy="144235"/>
            </a:xfrm>
            <a:custGeom>
              <a:avLst/>
              <a:gdLst/>
              <a:ahLst/>
              <a:cxnLst/>
              <a:rect l="l" t="t" r="r" b="b"/>
              <a:pathLst>
                <a:path w="1831" h="1614" extrusionOk="0">
                  <a:moveTo>
                    <a:pt x="512" y="1"/>
                  </a:moveTo>
                  <a:lnTo>
                    <a:pt x="1" y="1009"/>
                  </a:lnTo>
                  <a:lnTo>
                    <a:pt x="1505" y="1614"/>
                  </a:lnTo>
                  <a:lnTo>
                    <a:pt x="1831" y="52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g2619bdf6bdf_1_108"/>
            <p:cNvSpPr/>
            <p:nvPr/>
          </p:nvSpPr>
          <p:spPr>
            <a:xfrm>
              <a:off x="4339061" y="-454988"/>
              <a:ext cx="145665" cy="162197"/>
            </a:xfrm>
            <a:custGeom>
              <a:avLst/>
              <a:gdLst/>
              <a:ahLst/>
              <a:cxnLst/>
              <a:rect l="l" t="t" r="r" b="b"/>
              <a:pathLst>
                <a:path w="1630" h="1815" extrusionOk="0">
                  <a:moveTo>
                    <a:pt x="1071" y="0"/>
                  </a:moveTo>
                  <a:lnTo>
                    <a:pt x="1" y="342"/>
                  </a:lnTo>
                  <a:lnTo>
                    <a:pt x="621" y="1815"/>
                  </a:lnTo>
                  <a:lnTo>
                    <a:pt x="1629" y="1288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g2619bdf6bdf_1_108"/>
            <p:cNvSpPr/>
            <p:nvPr/>
          </p:nvSpPr>
          <p:spPr>
            <a:xfrm>
              <a:off x="4346031" y="-155615"/>
              <a:ext cx="144235" cy="162197"/>
            </a:xfrm>
            <a:custGeom>
              <a:avLst/>
              <a:gdLst/>
              <a:ahLst/>
              <a:cxnLst/>
              <a:rect l="l" t="t" r="r" b="b"/>
              <a:pathLst>
                <a:path w="1614" h="1815" extrusionOk="0">
                  <a:moveTo>
                    <a:pt x="605" y="0"/>
                  </a:moveTo>
                  <a:lnTo>
                    <a:pt x="0" y="1474"/>
                  </a:lnTo>
                  <a:lnTo>
                    <a:pt x="1086" y="1815"/>
                  </a:lnTo>
                  <a:lnTo>
                    <a:pt x="1613" y="49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g2619bdf6bdf_1_108"/>
            <p:cNvSpPr/>
            <p:nvPr/>
          </p:nvSpPr>
          <p:spPr>
            <a:xfrm>
              <a:off x="4122887" y="78611"/>
              <a:ext cx="162197" cy="142805"/>
            </a:xfrm>
            <a:custGeom>
              <a:avLst/>
              <a:gdLst/>
              <a:ahLst/>
              <a:cxnLst/>
              <a:rect l="l" t="t" r="r" b="b"/>
              <a:pathLst>
                <a:path w="1815" h="1598" extrusionOk="0">
                  <a:moveTo>
                    <a:pt x="1474" y="0"/>
                  </a:moveTo>
                  <a:lnTo>
                    <a:pt x="0" y="621"/>
                  </a:lnTo>
                  <a:lnTo>
                    <a:pt x="528" y="1598"/>
                  </a:lnTo>
                  <a:lnTo>
                    <a:pt x="1815" y="1055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g2619bdf6bdf_1_108"/>
            <p:cNvSpPr/>
            <p:nvPr/>
          </p:nvSpPr>
          <p:spPr>
            <a:xfrm>
              <a:off x="3928786" y="-339975"/>
              <a:ext cx="231634" cy="249596"/>
            </a:xfrm>
            <a:custGeom>
              <a:avLst/>
              <a:gdLst/>
              <a:ahLst/>
              <a:cxnLst/>
              <a:rect l="l" t="t" r="r" b="b"/>
              <a:pathLst>
                <a:path w="2592" h="2793" extrusionOk="0">
                  <a:moveTo>
                    <a:pt x="1305" y="944"/>
                  </a:moveTo>
                  <a:cubicBezTo>
                    <a:pt x="1361" y="944"/>
                    <a:pt x="1418" y="955"/>
                    <a:pt x="1474" y="978"/>
                  </a:cubicBezTo>
                  <a:cubicBezTo>
                    <a:pt x="1707" y="1071"/>
                    <a:pt x="1816" y="1319"/>
                    <a:pt x="1722" y="1552"/>
                  </a:cubicBezTo>
                  <a:cubicBezTo>
                    <a:pt x="1651" y="1731"/>
                    <a:pt x="1486" y="1846"/>
                    <a:pt x="1308" y="1846"/>
                  </a:cubicBezTo>
                  <a:cubicBezTo>
                    <a:pt x="1255" y="1846"/>
                    <a:pt x="1201" y="1836"/>
                    <a:pt x="1149" y="1815"/>
                  </a:cubicBezTo>
                  <a:cubicBezTo>
                    <a:pt x="900" y="1707"/>
                    <a:pt x="792" y="1459"/>
                    <a:pt x="885" y="1226"/>
                  </a:cubicBezTo>
                  <a:cubicBezTo>
                    <a:pt x="967" y="1050"/>
                    <a:pt x="1130" y="944"/>
                    <a:pt x="1305" y="944"/>
                  </a:cubicBezTo>
                  <a:close/>
                  <a:moveTo>
                    <a:pt x="1474" y="1"/>
                  </a:moveTo>
                  <a:lnTo>
                    <a:pt x="172" y="543"/>
                  </a:lnTo>
                  <a:lnTo>
                    <a:pt x="1" y="1939"/>
                  </a:lnTo>
                  <a:lnTo>
                    <a:pt x="1118" y="2792"/>
                  </a:lnTo>
                  <a:lnTo>
                    <a:pt x="2420" y="2249"/>
                  </a:lnTo>
                  <a:lnTo>
                    <a:pt x="2591" y="854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ndian Technology Company Profile by Slidesgo">
  <a:themeElements>
    <a:clrScheme name="Simple Light">
      <a:dk1>
        <a:srgbClr val="302F2F"/>
      </a:dk1>
      <a:lt1>
        <a:srgbClr val="FFFFFF"/>
      </a:lt1>
      <a:dk2>
        <a:srgbClr val="138808"/>
      </a:dk2>
      <a:lt2>
        <a:srgbClr val="FF9933"/>
      </a:lt2>
      <a:accent1>
        <a:srgbClr val="434343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dian Technology Company Profile by Slidesgo">
  <a:themeElements>
    <a:clrScheme name="Simple Light">
      <a:dk1>
        <a:srgbClr val="302F2F"/>
      </a:dk1>
      <a:lt1>
        <a:srgbClr val="FFFFFF"/>
      </a:lt1>
      <a:dk2>
        <a:srgbClr val="138808"/>
      </a:dk2>
      <a:lt2>
        <a:srgbClr val="FF9933"/>
      </a:lt2>
      <a:accent1>
        <a:srgbClr val="434343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dian Technology Company Profile by Slidesgo">
  <a:themeElements>
    <a:clrScheme name="Simple Light">
      <a:dk1>
        <a:srgbClr val="302F2F"/>
      </a:dk1>
      <a:lt1>
        <a:srgbClr val="FFFFFF"/>
      </a:lt1>
      <a:dk2>
        <a:srgbClr val="138808"/>
      </a:dk2>
      <a:lt2>
        <a:srgbClr val="FF9933"/>
      </a:lt2>
      <a:accent1>
        <a:srgbClr val="434343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Indian Technology Company Profile by Slidesgo">
  <a:themeElements>
    <a:clrScheme name="Simple Light">
      <a:dk1>
        <a:srgbClr val="302F2F"/>
      </a:dk1>
      <a:lt1>
        <a:srgbClr val="FFFFFF"/>
      </a:lt1>
      <a:dk2>
        <a:srgbClr val="138808"/>
      </a:dk2>
      <a:lt2>
        <a:srgbClr val="FF9933"/>
      </a:lt2>
      <a:accent1>
        <a:srgbClr val="434343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530</Words>
  <Application>Microsoft Office PowerPoint</Application>
  <PresentationFormat>On-screen Show (16:9)</PresentationFormat>
  <Paragraphs>107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Teko</vt:lpstr>
      <vt:lpstr>Electrolize</vt:lpstr>
      <vt:lpstr>Teko Medium</vt:lpstr>
      <vt:lpstr>Bebas Neue</vt:lpstr>
      <vt:lpstr>Arial</vt:lpstr>
      <vt:lpstr>Indian Technology Company Profile by Slidesgo</vt:lpstr>
      <vt:lpstr>Indian Technology Company Profile by Slidesgo</vt:lpstr>
      <vt:lpstr>Indian Technology Company Profile by Slidesgo</vt:lpstr>
      <vt:lpstr>Indian Technology Company Profile by Slidesgo</vt:lpstr>
      <vt:lpstr>Photoplethysmography Prototype</vt:lpstr>
      <vt:lpstr>PowerPoint Presentation</vt:lpstr>
      <vt:lpstr>PowerPoint Presentation</vt:lpstr>
      <vt:lpstr>PowerPoint Presentation</vt:lpstr>
      <vt:lpstr>01</vt:lpstr>
      <vt:lpstr>Components Used </vt:lpstr>
      <vt:lpstr>03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Photoplethysmography Prototype</dc:title>
  <cp:lastModifiedBy>Archit Soni</cp:lastModifiedBy>
  <cp:revision>1</cp:revision>
  <dcterms:modified xsi:type="dcterms:W3CDTF">2023-11-21T15:15:39Z</dcterms:modified>
</cp:coreProperties>
</file>